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74" r:id="rId11"/>
    <p:sldId id="265" r:id="rId12"/>
    <p:sldId id="269" r:id="rId13"/>
    <p:sldId id="266" r:id="rId14"/>
    <p:sldId id="270" r:id="rId15"/>
    <p:sldId id="267" r:id="rId16"/>
    <p:sldId id="271" r:id="rId17"/>
    <p:sldId id="268" r:id="rId18"/>
    <p:sldId id="272" r:id="rId19"/>
    <p:sldId id="273" r:id="rId20"/>
    <p:sldId id="275" r:id="rId21"/>
    <p:sldId id="276" r:id="rId22"/>
  </p:sldIdLst>
  <p:sldSz cx="12192000" cy="6858000"/>
  <p:notesSz cx="6858000" cy="9144000"/>
  <p:defaultTextStyle>
    <a:defPPr>
      <a:defRPr lang="en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3"/>
    <p:restoredTop sz="94658"/>
  </p:normalViewPr>
  <p:slideViewPr>
    <p:cSldViewPr snapToGrid="0">
      <p:cViewPr varScale="1">
        <p:scale>
          <a:sx n="67" d="100"/>
          <a:sy n="67" d="100"/>
        </p:scale>
        <p:origin x="192" y="1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D4914A-AEE3-4CBF-AD9E-36A89AA443B7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A07B037-E2E6-4558-B453-32307FFB9D37}">
      <dgm:prSet custT="1"/>
      <dgm:spPr/>
      <dgm:t>
        <a:bodyPr/>
        <a:lstStyle/>
        <a:p>
          <a:r>
            <a:rPr lang="et-EE" sz="2400" dirty="0"/>
            <a:t>Elanike rahulolu peegeldab </a:t>
          </a:r>
          <a:r>
            <a:rPr lang="et-EE" sz="2400" dirty="0">
              <a:solidFill>
                <a:schemeClr val="accent3"/>
              </a:solidFill>
            </a:rPr>
            <a:t>turismi mõju </a:t>
          </a:r>
          <a:r>
            <a:rPr lang="et-EE" sz="2400" dirty="0">
              <a:solidFill>
                <a:schemeClr val="tx1"/>
              </a:solidFill>
            </a:rPr>
            <a:t>– eeliste  ja puuduste tajumist kohalike igapäevaelus. </a:t>
          </a:r>
          <a:endParaRPr lang="en-US" sz="2400" dirty="0">
            <a:solidFill>
              <a:schemeClr val="tx1"/>
            </a:solidFill>
          </a:endParaRPr>
        </a:p>
      </dgm:t>
    </dgm:pt>
    <dgm:pt modelId="{9D6DFD53-A9DB-4769-9D4A-1BF33A6A9C26}" type="parTrans" cxnId="{9D7E7675-7DD2-4588-B40C-A737DEA9FA00}">
      <dgm:prSet/>
      <dgm:spPr/>
      <dgm:t>
        <a:bodyPr/>
        <a:lstStyle/>
        <a:p>
          <a:endParaRPr lang="en-US"/>
        </a:p>
      </dgm:t>
    </dgm:pt>
    <dgm:pt modelId="{2CC6CCAC-327F-48FA-B846-E6FF1CB17408}" type="sibTrans" cxnId="{9D7E7675-7DD2-4588-B40C-A737DEA9FA00}">
      <dgm:prSet/>
      <dgm:spPr/>
      <dgm:t>
        <a:bodyPr/>
        <a:lstStyle/>
        <a:p>
          <a:endParaRPr lang="en-US"/>
        </a:p>
      </dgm:t>
    </dgm:pt>
    <dgm:pt modelId="{2194828D-B16D-496B-B65C-F123795FD3C9}">
      <dgm:prSet custT="1"/>
      <dgm:spPr/>
      <dgm:t>
        <a:bodyPr/>
        <a:lstStyle/>
        <a:p>
          <a:r>
            <a:rPr lang="en-GB" sz="2400" dirty="0" err="1"/>
            <a:t>Kestliku</a:t>
          </a:r>
          <a:r>
            <a:rPr lang="en-GB" sz="2400" dirty="0"/>
            <a:t> </a:t>
          </a:r>
          <a:r>
            <a:rPr lang="en-GB" sz="2400" dirty="0" err="1"/>
            <a:t>turismiarendamise</a:t>
          </a:r>
          <a:r>
            <a:rPr lang="en-GB" sz="2400" dirty="0"/>
            <a:t> </a:t>
          </a:r>
          <a:r>
            <a:rPr lang="en-GB" sz="2400" dirty="0" err="1"/>
            <a:t>eelduseks</a:t>
          </a:r>
          <a:r>
            <a:rPr lang="en-GB" sz="2400" dirty="0"/>
            <a:t> on, et </a:t>
          </a:r>
          <a:r>
            <a:rPr lang="en-GB" sz="2400" dirty="0" err="1">
              <a:solidFill>
                <a:schemeClr val="accent3"/>
              </a:solidFill>
            </a:rPr>
            <a:t>turism</a:t>
          </a:r>
          <a:r>
            <a:rPr lang="en-GB" sz="2400" dirty="0">
              <a:solidFill>
                <a:schemeClr val="accent3"/>
              </a:solidFill>
            </a:rPr>
            <a:t> </a:t>
          </a:r>
          <a:r>
            <a:rPr lang="en-GB" sz="2400" dirty="0" err="1">
              <a:solidFill>
                <a:schemeClr val="accent3"/>
              </a:solidFill>
            </a:rPr>
            <a:t>toetab</a:t>
          </a:r>
          <a:r>
            <a:rPr lang="en-GB" sz="2400" dirty="0">
              <a:solidFill>
                <a:schemeClr val="accent3"/>
              </a:solidFill>
            </a:rPr>
            <a:t> </a:t>
          </a:r>
          <a:r>
            <a:rPr lang="en-GB" sz="2400" dirty="0" err="1">
              <a:solidFill>
                <a:schemeClr val="accent3"/>
              </a:solidFill>
            </a:rPr>
            <a:t>kohalike</a:t>
          </a:r>
          <a:r>
            <a:rPr lang="en-GB" sz="2400" dirty="0">
              <a:solidFill>
                <a:schemeClr val="accent3"/>
              </a:solidFill>
            </a:rPr>
            <a:t> </a:t>
          </a:r>
          <a:r>
            <a:rPr lang="en-GB" sz="2400" dirty="0" err="1">
              <a:solidFill>
                <a:schemeClr val="accent3"/>
              </a:solidFill>
            </a:rPr>
            <a:t>elukvaliteeti</a:t>
          </a:r>
          <a:r>
            <a:rPr lang="en-GB" sz="2400" dirty="0">
              <a:solidFill>
                <a:schemeClr val="accent3"/>
              </a:solidFill>
            </a:rPr>
            <a:t> </a:t>
          </a:r>
          <a:r>
            <a:rPr lang="en-GB" sz="2400" dirty="0" err="1">
              <a:solidFill>
                <a:schemeClr val="accent3"/>
              </a:solidFill>
            </a:rPr>
            <a:t>ja</a:t>
          </a:r>
          <a:r>
            <a:rPr lang="en-GB" sz="2400" dirty="0">
              <a:solidFill>
                <a:schemeClr val="accent3"/>
              </a:solidFill>
            </a:rPr>
            <a:t> </a:t>
          </a:r>
          <a:r>
            <a:rPr lang="en-GB" sz="2400" dirty="0" err="1">
              <a:solidFill>
                <a:schemeClr val="accent3"/>
              </a:solidFill>
            </a:rPr>
            <a:t>heaolu</a:t>
          </a:r>
          <a:r>
            <a:rPr lang="en-GB" sz="2400" dirty="0"/>
            <a:t>.</a:t>
          </a:r>
          <a:endParaRPr lang="en-US" sz="2400" dirty="0"/>
        </a:p>
      </dgm:t>
    </dgm:pt>
    <dgm:pt modelId="{884A6078-C872-40AC-8197-647015A5EBCE}" type="parTrans" cxnId="{A3B82581-FD47-4826-8EB1-3C65BD8C2DDA}">
      <dgm:prSet/>
      <dgm:spPr/>
      <dgm:t>
        <a:bodyPr/>
        <a:lstStyle/>
        <a:p>
          <a:endParaRPr lang="en-US"/>
        </a:p>
      </dgm:t>
    </dgm:pt>
    <dgm:pt modelId="{32A0B2F0-A897-4911-902A-4161C6FA526B}" type="sibTrans" cxnId="{A3B82581-FD47-4826-8EB1-3C65BD8C2DDA}">
      <dgm:prSet/>
      <dgm:spPr/>
      <dgm:t>
        <a:bodyPr/>
        <a:lstStyle/>
        <a:p>
          <a:endParaRPr lang="en-US"/>
        </a:p>
      </dgm:t>
    </dgm:pt>
    <dgm:pt modelId="{C917454C-928A-4443-BA05-071121D63953}">
      <dgm:prSet custT="1"/>
      <dgm:spPr/>
      <dgm:t>
        <a:bodyPr/>
        <a:lstStyle/>
        <a:p>
          <a:r>
            <a:rPr lang="et-EE" sz="2400" dirty="0"/>
            <a:t>Elanike rahulolu </a:t>
          </a:r>
          <a:r>
            <a:rPr lang="et-EE" sz="2400" dirty="0" err="1"/>
            <a:t>r</a:t>
          </a:r>
          <a:r>
            <a:rPr lang="en-GB" sz="2400" dirty="0" err="1"/>
            <a:t>egulaarne</a:t>
          </a:r>
          <a:r>
            <a:rPr lang="en-GB" sz="2400" dirty="0"/>
            <a:t> </a:t>
          </a:r>
          <a:r>
            <a:rPr lang="en-GB" sz="2400" dirty="0" err="1"/>
            <a:t>hindamine</a:t>
          </a:r>
          <a:r>
            <a:rPr lang="en-GB" sz="2400" dirty="0"/>
            <a:t> </a:t>
          </a:r>
          <a:r>
            <a:rPr lang="en-GB" sz="2400" dirty="0" err="1"/>
            <a:t>aitab</a:t>
          </a:r>
          <a:r>
            <a:rPr lang="en-GB" sz="2400" dirty="0"/>
            <a:t> </a:t>
          </a:r>
          <a:r>
            <a:rPr lang="en-GB" sz="2400" dirty="0" err="1">
              <a:solidFill>
                <a:schemeClr val="accent3"/>
              </a:solidFill>
            </a:rPr>
            <a:t>märgata</a:t>
          </a:r>
          <a:r>
            <a:rPr lang="en-GB" sz="2400" dirty="0">
              <a:solidFill>
                <a:schemeClr val="accent3"/>
              </a:solidFill>
            </a:rPr>
            <a:t> </a:t>
          </a:r>
          <a:r>
            <a:rPr lang="en-GB" sz="2400" dirty="0" err="1">
              <a:solidFill>
                <a:schemeClr val="accent3"/>
              </a:solidFill>
            </a:rPr>
            <a:t>probleeme</a:t>
          </a:r>
          <a:r>
            <a:rPr lang="en-GB" sz="2400" dirty="0">
              <a:solidFill>
                <a:schemeClr val="accent3"/>
              </a:solidFill>
            </a:rPr>
            <a:t> </a:t>
          </a:r>
          <a:r>
            <a:rPr lang="en-GB" sz="2400" dirty="0" err="1">
              <a:solidFill>
                <a:schemeClr val="accent3"/>
              </a:solidFill>
            </a:rPr>
            <a:t>varakult</a:t>
          </a:r>
          <a:r>
            <a:rPr lang="en-GB" sz="2400" dirty="0">
              <a:solidFill>
                <a:schemeClr val="accent3"/>
              </a:solidFill>
            </a:rPr>
            <a:t> </a:t>
          </a:r>
          <a:r>
            <a:rPr lang="en-GB" sz="2400" dirty="0" err="1"/>
            <a:t>ja</a:t>
          </a:r>
          <a:r>
            <a:rPr lang="en-GB" sz="2400" dirty="0"/>
            <a:t> </a:t>
          </a:r>
          <a:r>
            <a:rPr lang="en-GB" sz="2400" dirty="0" err="1">
              <a:solidFill>
                <a:schemeClr val="accent3"/>
              </a:solidFill>
            </a:rPr>
            <a:t>hoida</a:t>
          </a:r>
          <a:r>
            <a:rPr lang="en-GB" sz="2400" dirty="0">
              <a:solidFill>
                <a:schemeClr val="accent3"/>
              </a:solidFill>
            </a:rPr>
            <a:t> </a:t>
          </a:r>
          <a:r>
            <a:rPr lang="en-GB" sz="2400" dirty="0" err="1">
              <a:solidFill>
                <a:schemeClr val="accent3"/>
              </a:solidFill>
            </a:rPr>
            <a:t>kogukonna</a:t>
          </a:r>
          <a:r>
            <a:rPr lang="en-GB" sz="2400" dirty="0">
              <a:solidFill>
                <a:schemeClr val="accent3"/>
              </a:solidFill>
            </a:rPr>
            <a:t> </a:t>
          </a:r>
          <a:r>
            <a:rPr lang="en-GB" sz="2400" dirty="0" err="1">
              <a:solidFill>
                <a:schemeClr val="accent3"/>
              </a:solidFill>
            </a:rPr>
            <a:t>toetust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turismile</a:t>
          </a:r>
          <a:r>
            <a:rPr lang="et-EE" sz="2400" dirty="0">
              <a:solidFill>
                <a:schemeClr val="tx1"/>
              </a:solidFill>
            </a:rPr>
            <a:t>. </a:t>
          </a:r>
          <a:endParaRPr lang="en-US" sz="2400" dirty="0">
            <a:solidFill>
              <a:schemeClr val="tx1"/>
            </a:solidFill>
          </a:endParaRPr>
        </a:p>
      </dgm:t>
    </dgm:pt>
    <dgm:pt modelId="{C5248296-D3C7-466D-BBCF-B053D210A85C}" type="parTrans" cxnId="{E0538A1F-2636-48AD-A1C8-639959B3875C}">
      <dgm:prSet/>
      <dgm:spPr/>
      <dgm:t>
        <a:bodyPr/>
        <a:lstStyle/>
        <a:p>
          <a:endParaRPr lang="en-US"/>
        </a:p>
      </dgm:t>
    </dgm:pt>
    <dgm:pt modelId="{BD9A59DC-BD21-4270-B44F-8ACEFFF35681}" type="sibTrans" cxnId="{E0538A1F-2636-48AD-A1C8-639959B3875C}">
      <dgm:prSet/>
      <dgm:spPr/>
      <dgm:t>
        <a:bodyPr/>
        <a:lstStyle/>
        <a:p>
          <a:endParaRPr lang="en-US"/>
        </a:p>
      </dgm:t>
    </dgm:pt>
    <dgm:pt modelId="{00C3D184-34C0-8F4E-844F-C70B4D37FB21}" type="pres">
      <dgm:prSet presAssocID="{7BD4914A-AEE3-4CBF-AD9E-36A89AA443B7}" presName="vert0" presStyleCnt="0">
        <dgm:presLayoutVars>
          <dgm:dir/>
          <dgm:animOne val="branch"/>
          <dgm:animLvl val="lvl"/>
        </dgm:presLayoutVars>
      </dgm:prSet>
      <dgm:spPr/>
    </dgm:pt>
    <dgm:pt modelId="{CBD383CC-7633-1641-8FED-56197175EBAB}" type="pres">
      <dgm:prSet presAssocID="{9A07B037-E2E6-4558-B453-32307FFB9D37}" presName="thickLine" presStyleLbl="alignNode1" presStyleIdx="0" presStyleCnt="3"/>
      <dgm:spPr/>
    </dgm:pt>
    <dgm:pt modelId="{8E933518-0D49-6140-8E60-2F88EF8A6098}" type="pres">
      <dgm:prSet presAssocID="{9A07B037-E2E6-4558-B453-32307FFB9D37}" presName="horz1" presStyleCnt="0"/>
      <dgm:spPr/>
    </dgm:pt>
    <dgm:pt modelId="{76690C6F-F248-EC49-8C2F-40F91FEAE8B5}" type="pres">
      <dgm:prSet presAssocID="{9A07B037-E2E6-4558-B453-32307FFB9D37}" presName="tx1" presStyleLbl="revTx" presStyleIdx="0" presStyleCnt="3"/>
      <dgm:spPr/>
    </dgm:pt>
    <dgm:pt modelId="{34093756-B6CF-3E47-83EE-A8B8AF216168}" type="pres">
      <dgm:prSet presAssocID="{9A07B037-E2E6-4558-B453-32307FFB9D37}" presName="vert1" presStyleCnt="0"/>
      <dgm:spPr/>
    </dgm:pt>
    <dgm:pt modelId="{B215319B-98C9-E34E-8F41-A69A9AE5B06E}" type="pres">
      <dgm:prSet presAssocID="{2194828D-B16D-496B-B65C-F123795FD3C9}" presName="thickLine" presStyleLbl="alignNode1" presStyleIdx="1" presStyleCnt="3"/>
      <dgm:spPr/>
    </dgm:pt>
    <dgm:pt modelId="{E1BE4386-67F9-DD49-B1AB-E98AEAB6642B}" type="pres">
      <dgm:prSet presAssocID="{2194828D-B16D-496B-B65C-F123795FD3C9}" presName="horz1" presStyleCnt="0"/>
      <dgm:spPr/>
    </dgm:pt>
    <dgm:pt modelId="{9958C5E9-0B37-D146-B72E-C4B6D0650563}" type="pres">
      <dgm:prSet presAssocID="{2194828D-B16D-496B-B65C-F123795FD3C9}" presName="tx1" presStyleLbl="revTx" presStyleIdx="1" presStyleCnt="3"/>
      <dgm:spPr/>
    </dgm:pt>
    <dgm:pt modelId="{3F029562-5532-1E4B-89CD-BE7715A37816}" type="pres">
      <dgm:prSet presAssocID="{2194828D-B16D-496B-B65C-F123795FD3C9}" presName="vert1" presStyleCnt="0"/>
      <dgm:spPr/>
    </dgm:pt>
    <dgm:pt modelId="{FBA6F295-BA19-E049-A0B0-647807563289}" type="pres">
      <dgm:prSet presAssocID="{C917454C-928A-4443-BA05-071121D63953}" presName="thickLine" presStyleLbl="alignNode1" presStyleIdx="2" presStyleCnt="3"/>
      <dgm:spPr/>
    </dgm:pt>
    <dgm:pt modelId="{E77F42A9-6D63-D744-853E-8014A862CDBA}" type="pres">
      <dgm:prSet presAssocID="{C917454C-928A-4443-BA05-071121D63953}" presName="horz1" presStyleCnt="0"/>
      <dgm:spPr/>
    </dgm:pt>
    <dgm:pt modelId="{167783E9-3C53-5A43-93C2-746E21D1A7FC}" type="pres">
      <dgm:prSet presAssocID="{C917454C-928A-4443-BA05-071121D63953}" presName="tx1" presStyleLbl="revTx" presStyleIdx="2" presStyleCnt="3"/>
      <dgm:spPr/>
    </dgm:pt>
    <dgm:pt modelId="{EA40E232-C9C0-084B-8C6D-D7B3E63AA7D6}" type="pres">
      <dgm:prSet presAssocID="{C917454C-928A-4443-BA05-071121D63953}" presName="vert1" presStyleCnt="0"/>
      <dgm:spPr/>
    </dgm:pt>
  </dgm:ptLst>
  <dgm:cxnLst>
    <dgm:cxn modelId="{E0538A1F-2636-48AD-A1C8-639959B3875C}" srcId="{7BD4914A-AEE3-4CBF-AD9E-36A89AA443B7}" destId="{C917454C-928A-4443-BA05-071121D63953}" srcOrd="2" destOrd="0" parTransId="{C5248296-D3C7-466D-BBCF-B053D210A85C}" sibTransId="{BD9A59DC-BD21-4270-B44F-8ACEFFF35681}"/>
    <dgm:cxn modelId="{1C4A2F20-2F7B-D94E-AB59-DF99A3A108A3}" type="presOf" srcId="{9A07B037-E2E6-4558-B453-32307FFB9D37}" destId="{76690C6F-F248-EC49-8C2F-40F91FEAE8B5}" srcOrd="0" destOrd="0" presId="urn:microsoft.com/office/officeart/2008/layout/LinedList"/>
    <dgm:cxn modelId="{17FE1A4B-2924-4448-A075-8BF6C9582206}" type="presOf" srcId="{7BD4914A-AEE3-4CBF-AD9E-36A89AA443B7}" destId="{00C3D184-34C0-8F4E-844F-C70B4D37FB21}" srcOrd="0" destOrd="0" presId="urn:microsoft.com/office/officeart/2008/layout/LinedList"/>
    <dgm:cxn modelId="{9D7E7675-7DD2-4588-B40C-A737DEA9FA00}" srcId="{7BD4914A-AEE3-4CBF-AD9E-36A89AA443B7}" destId="{9A07B037-E2E6-4558-B453-32307FFB9D37}" srcOrd="0" destOrd="0" parTransId="{9D6DFD53-A9DB-4769-9D4A-1BF33A6A9C26}" sibTransId="{2CC6CCAC-327F-48FA-B846-E6FF1CB17408}"/>
    <dgm:cxn modelId="{A3B82581-FD47-4826-8EB1-3C65BD8C2DDA}" srcId="{7BD4914A-AEE3-4CBF-AD9E-36A89AA443B7}" destId="{2194828D-B16D-496B-B65C-F123795FD3C9}" srcOrd="1" destOrd="0" parTransId="{884A6078-C872-40AC-8197-647015A5EBCE}" sibTransId="{32A0B2F0-A897-4911-902A-4161C6FA526B}"/>
    <dgm:cxn modelId="{63818D83-EFDE-8E4B-8EF2-EA8F7436AE66}" type="presOf" srcId="{C917454C-928A-4443-BA05-071121D63953}" destId="{167783E9-3C53-5A43-93C2-746E21D1A7FC}" srcOrd="0" destOrd="0" presId="urn:microsoft.com/office/officeart/2008/layout/LinedList"/>
    <dgm:cxn modelId="{4EB315E6-5F0E-CB4D-B6D3-7E40A9D70CD9}" type="presOf" srcId="{2194828D-B16D-496B-B65C-F123795FD3C9}" destId="{9958C5E9-0B37-D146-B72E-C4B6D0650563}" srcOrd="0" destOrd="0" presId="urn:microsoft.com/office/officeart/2008/layout/LinedList"/>
    <dgm:cxn modelId="{C8F7169D-103A-AC41-ABC6-5A3B49087FEF}" type="presParOf" srcId="{00C3D184-34C0-8F4E-844F-C70B4D37FB21}" destId="{CBD383CC-7633-1641-8FED-56197175EBAB}" srcOrd="0" destOrd="0" presId="urn:microsoft.com/office/officeart/2008/layout/LinedList"/>
    <dgm:cxn modelId="{713A1BE4-DFB3-7840-B736-1F291E06FA6C}" type="presParOf" srcId="{00C3D184-34C0-8F4E-844F-C70B4D37FB21}" destId="{8E933518-0D49-6140-8E60-2F88EF8A6098}" srcOrd="1" destOrd="0" presId="urn:microsoft.com/office/officeart/2008/layout/LinedList"/>
    <dgm:cxn modelId="{52A97621-6C98-E543-8C32-78B2B4DC8CCC}" type="presParOf" srcId="{8E933518-0D49-6140-8E60-2F88EF8A6098}" destId="{76690C6F-F248-EC49-8C2F-40F91FEAE8B5}" srcOrd="0" destOrd="0" presId="urn:microsoft.com/office/officeart/2008/layout/LinedList"/>
    <dgm:cxn modelId="{B3D15DEC-9796-D04F-967D-13DE66CF5292}" type="presParOf" srcId="{8E933518-0D49-6140-8E60-2F88EF8A6098}" destId="{34093756-B6CF-3E47-83EE-A8B8AF216168}" srcOrd="1" destOrd="0" presId="urn:microsoft.com/office/officeart/2008/layout/LinedList"/>
    <dgm:cxn modelId="{E933BDD4-1F70-074C-8700-CDB1D69819AE}" type="presParOf" srcId="{00C3D184-34C0-8F4E-844F-C70B4D37FB21}" destId="{B215319B-98C9-E34E-8F41-A69A9AE5B06E}" srcOrd="2" destOrd="0" presId="urn:microsoft.com/office/officeart/2008/layout/LinedList"/>
    <dgm:cxn modelId="{46A7F207-E9C1-DE45-BCD6-BA7961F28D90}" type="presParOf" srcId="{00C3D184-34C0-8F4E-844F-C70B4D37FB21}" destId="{E1BE4386-67F9-DD49-B1AB-E98AEAB6642B}" srcOrd="3" destOrd="0" presId="urn:microsoft.com/office/officeart/2008/layout/LinedList"/>
    <dgm:cxn modelId="{8BDF01CF-CA20-274B-B090-F4A5D8E3B20D}" type="presParOf" srcId="{E1BE4386-67F9-DD49-B1AB-E98AEAB6642B}" destId="{9958C5E9-0B37-D146-B72E-C4B6D0650563}" srcOrd="0" destOrd="0" presId="urn:microsoft.com/office/officeart/2008/layout/LinedList"/>
    <dgm:cxn modelId="{4F9D15A7-182F-C447-B446-7E0FCB914069}" type="presParOf" srcId="{E1BE4386-67F9-DD49-B1AB-E98AEAB6642B}" destId="{3F029562-5532-1E4B-89CD-BE7715A37816}" srcOrd="1" destOrd="0" presId="urn:microsoft.com/office/officeart/2008/layout/LinedList"/>
    <dgm:cxn modelId="{54370F9C-2A10-F343-A86D-5ECF6155904E}" type="presParOf" srcId="{00C3D184-34C0-8F4E-844F-C70B4D37FB21}" destId="{FBA6F295-BA19-E049-A0B0-647807563289}" srcOrd="4" destOrd="0" presId="urn:microsoft.com/office/officeart/2008/layout/LinedList"/>
    <dgm:cxn modelId="{F0599244-D55D-4A42-AC29-8C0E63C4D150}" type="presParOf" srcId="{00C3D184-34C0-8F4E-844F-C70B4D37FB21}" destId="{E77F42A9-6D63-D744-853E-8014A862CDBA}" srcOrd="5" destOrd="0" presId="urn:microsoft.com/office/officeart/2008/layout/LinedList"/>
    <dgm:cxn modelId="{FCBFD55A-27F2-A942-9315-A8CF51558ABD}" type="presParOf" srcId="{E77F42A9-6D63-D744-853E-8014A862CDBA}" destId="{167783E9-3C53-5A43-93C2-746E21D1A7FC}" srcOrd="0" destOrd="0" presId="urn:microsoft.com/office/officeart/2008/layout/LinedList"/>
    <dgm:cxn modelId="{1368DB39-298E-8147-B318-A222F9C4D53A}" type="presParOf" srcId="{E77F42A9-6D63-D744-853E-8014A862CDBA}" destId="{EA40E232-C9C0-084B-8C6D-D7B3E63AA7D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0ED1BA-5925-4CDB-8F5E-01CCA98709BC}" type="doc">
      <dgm:prSet loTypeId="urn:microsoft.com/office/officeart/2005/8/layout/list1" loCatId="list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66DDDD6C-B2CA-4BD5-81E9-80343009BD14}">
      <dgm:prSet custT="1"/>
      <dgm:spPr/>
      <dgm:t>
        <a:bodyPr/>
        <a:lstStyle/>
        <a:p>
          <a:r>
            <a:rPr lang="en-US" sz="2000" dirty="0" err="1"/>
            <a:t>Positiivset</a:t>
          </a:r>
          <a:r>
            <a:rPr lang="en-US" sz="2000" dirty="0"/>
            <a:t> </a:t>
          </a:r>
          <a:r>
            <a:rPr lang="en-US" sz="2000" dirty="0" err="1"/>
            <a:t>mõju</a:t>
          </a:r>
          <a:r>
            <a:rPr lang="en-US" sz="2000" dirty="0"/>
            <a:t> </a:t>
          </a:r>
          <a:r>
            <a:rPr lang="en-US" sz="2000" dirty="0" err="1"/>
            <a:t>ilmestavad</a:t>
          </a:r>
          <a:r>
            <a:rPr lang="en-US" sz="2000" dirty="0"/>
            <a:t> </a:t>
          </a:r>
          <a:r>
            <a:rPr lang="en-US" sz="2000" dirty="0" err="1"/>
            <a:t>vastused</a:t>
          </a:r>
          <a:r>
            <a:rPr lang="en-US" sz="2000" dirty="0"/>
            <a:t>:</a:t>
          </a:r>
        </a:p>
      </dgm:t>
    </dgm:pt>
    <dgm:pt modelId="{B7E2C689-4878-42A1-9823-2F276B1F6ED7}" type="parTrans" cxnId="{6502BB94-1C32-4ABB-822E-19744355DA36}">
      <dgm:prSet/>
      <dgm:spPr/>
      <dgm:t>
        <a:bodyPr/>
        <a:lstStyle/>
        <a:p>
          <a:endParaRPr lang="en-US"/>
        </a:p>
      </dgm:t>
    </dgm:pt>
    <dgm:pt modelId="{D38D8186-C2C2-47AB-B724-4DD3E505A4E0}" type="sibTrans" cxnId="{6502BB94-1C32-4ABB-822E-19744355DA36}">
      <dgm:prSet/>
      <dgm:spPr/>
      <dgm:t>
        <a:bodyPr/>
        <a:lstStyle/>
        <a:p>
          <a:endParaRPr lang="en-US"/>
        </a:p>
      </dgm:t>
    </dgm:pt>
    <dgm:pt modelId="{EDD8D1C3-E538-4415-8061-7CC13C792FC4}">
      <dgm:prSet/>
      <dgm:spPr/>
      <dgm:t>
        <a:bodyPr/>
        <a:lstStyle/>
        <a:p>
          <a:r>
            <a:rPr lang="en-GB" i="1" dirty="0" err="1"/>
            <a:t>mõnus</a:t>
          </a:r>
          <a:r>
            <a:rPr lang="en-GB" i="1" dirty="0"/>
            <a:t> </a:t>
          </a:r>
          <a:r>
            <a:rPr lang="en-GB" i="1" dirty="0" err="1"/>
            <a:t>melu</a:t>
          </a:r>
          <a:endParaRPr lang="en-US" dirty="0"/>
        </a:p>
      </dgm:t>
    </dgm:pt>
    <dgm:pt modelId="{62E5A570-5082-43F5-96DC-CF6755AC9C72}" type="parTrans" cxnId="{ABD92D14-1FF6-4B4F-BECA-8BD40A2E5A24}">
      <dgm:prSet/>
      <dgm:spPr/>
      <dgm:t>
        <a:bodyPr/>
        <a:lstStyle/>
        <a:p>
          <a:endParaRPr lang="en-US"/>
        </a:p>
      </dgm:t>
    </dgm:pt>
    <dgm:pt modelId="{EC7D08A3-9DAE-41A6-B086-8C56D83291AF}" type="sibTrans" cxnId="{ABD92D14-1FF6-4B4F-BECA-8BD40A2E5A24}">
      <dgm:prSet/>
      <dgm:spPr/>
      <dgm:t>
        <a:bodyPr/>
        <a:lstStyle/>
        <a:p>
          <a:endParaRPr lang="en-US"/>
        </a:p>
      </dgm:t>
    </dgm:pt>
    <dgm:pt modelId="{063D65E8-89CF-41CF-B624-5852C66F9797}">
      <dgm:prSet/>
      <dgm:spPr/>
      <dgm:t>
        <a:bodyPr/>
        <a:lstStyle/>
        <a:p>
          <a:r>
            <a:rPr lang="en-GB" i="1"/>
            <a:t>elavdab turismi, toetab ettevõtlust ja loob linna elu</a:t>
          </a:r>
          <a:endParaRPr lang="en-US"/>
        </a:p>
      </dgm:t>
    </dgm:pt>
    <dgm:pt modelId="{B40EA547-97BA-476E-B6D6-B7196DF8A8A5}" type="parTrans" cxnId="{AB52EE6C-48C9-4D53-9B9F-075F1E3E803F}">
      <dgm:prSet/>
      <dgm:spPr/>
      <dgm:t>
        <a:bodyPr/>
        <a:lstStyle/>
        <a:p>
          <a:endParaRPr lang="en-US"/>
        </a:p>
      </dgm:t>
    </dgm:pt>
    <dgm:pt modelId="{978D1213-DEFA-4643-BD97-7D6F78DCFCC1}" type="sibTrans" cxnId="{AB52EE6C-48C9-4D53-9B9F-075F1E3E803F}">
      <dgm:prSet/>
      <dgm:spPr/>
      <dgm:t>
        <a:bodyPr/>
        <a:lstStyle/>
        <a:p>
          <a:endParaRPr lang="en-US"/>
        </a:p>
      </dgm:t>
    </dgm:pt>
    <dgm:pt modelId="{AA46A844-172C-40C3-A77D-FB7AE61C9250}">
      <dgm:prSet/>
      <dgm:spPr/>
      <dgm:t>
        <a:bodyPr/>
        <a:lstStyle/>
        <a:p>
          <a:r>
            <a:rPr lang="et-EE" i="1" dirty="0"/>
            <a:t>annab võimaluse kohalike toodete ja teenuste müügiks</a:t>
          </a:r>
          <a:r>
            <a:rPr lang="en-US" i="1" dirty="0"/>
            <a:t> </a:t>
          </a:r>
          <a:endParaRPr lang="en-US" dirty="0"/>
        </a:p>
      </dgm:t>
    </dgm:pt>
    <dgm:pt modelId="{195CAEF1-4ECF-4282-B078-BF87CD6FAA09}" type="parTrans" cxnId="{4E8DF693-0D16-483A-9D77-D00488A08F84}">
      <dgm:prSet/>
      <dgm:spPr/>
      <dgm:t>
        <a:bodyPr/>
        <a:lstStyle/>
        <a:p>
          <a:endParaRPr lang="en-US"/>
        </a:p>
      </dgm:t>
    </dgm:pt>
    <dgm:pt modelId="{A1A690DB-1AD8-4DA6-8BF9-414E8C67D80A}" type="sibTrans" cxnId="{4E8DF693-0D16-483A-9D77-D00488A08F84}">
      <dgm:prSet/>
      <dgm:spPr/>
      <dgm:t>
        <a:bodyPr/>
        <a:lstStyle/>
        <a:p>
          <a:endParaRPr lang="en-US"/>
        </a:p>
      </dgm:t>
    </dgm:pt>
    <dgm:pt modelId="{C076E390-EDEC-4197-A498-AEF5AB682912}">
      <dgm:prSet/>
      <dgm:spPr/>
      <dgm:t>
        <a:bodyPr/>
        <a:lstStyle/>
        <a:p>
          <a:r>
            <a:rPr lang="et-EE" i="1" dirty="0"/>
            <a:t>tore, kui teatud aja tagant on väikelinnas melu ja palju tegevusi</a:t>
          </a:r>
          <a:r>
            <a:rPr lang="en-US" i="1" dirty="0"/>
            <a:t> </a:t>
          </a:r>
          <a:endParaRPr lang="en-US" dirty="0"/>
        </a:p>
      </dgm:t>
    </dgm:pt>
    <dgm:pt modelId="{EFE6D161-0505-45E0-A3E3-F74E042B8EAF}" type="parTrans" cxnId="{A94A3282-D269-4005-AE65-ABF89FEB5C88}">
      <dgm:prSet/>
      <dgm:spPr/>
      <dgm:t>
        <a:bodyPr/>
        <a:lstStyle/>
        <a:p>
          <a:endParaRPr lang="en-US"/>
        </a:p>
      </dgm:t>
    </dgm:pt>
    <dgm:pt modelId="{C2B84C7E-DCDC-4D2B-9899-E76FC140AC04}" type="sibTrans" cxnId="{A94A3282-D269-4005-AE65-ABF89FEB5C88}">
      <dgm:prSet/>
      <dgm:spPr/>
      <dgm:t>
        <a:bodyPr/>
        <a:lstStyle/>
        <a:p>
          <a:endParaRPr lang="en-US"/>
        </a:p>
      </dgm:t>
    </dgm:pt>
    <dgm:pt modelId="{F9461249-32C2-43A6-9E80-28DB3BEC97F4}">
      <dgm:prSet/>
      <dgm:spPr/>
      <dgm:t>
        <a:bodyPr/>
        <a:lstStyle/>
        <a:p>
          <a:r>
            <a:rPr lang="en-GB" i="1" dirty="0" err="1"/>
            <a:t>üritused</a:t>
          </a:r>
          <a:r>
            <a:rPr lang="en-GB" i="1" dirty="0"/>
            <a:t> on </a:t>
          </a:r>
          <a:r>
            <a:rPr lang="en-GB" i="1" dirty="0" err="1"/>
            <a:t>kodukoha</a:t>
          </a:r>
          <a:r>
            <a:rPr lang="en-GB" i="1" dirty="0"/>
            <a:t> </a:t>
          </a:r>
          <a:r>
            <a:rPr lang="en-GB" i="1" dirty="0" err="1"/>
            <a:t>mainekujundus</a:t>
          </a:r>
          <a:r>
            <a:rPr lang="en-GB" i="1" dirty="0"/>
            <a:t>. </a:t>
          </a:r>
          <a:r>
            <a:rPr lang="en-GB" i="1" dirty="0" err="1"/>
            <a:t>Seega</a:t>
          </a:r>
          <a:r>
            <a:rPr lang="en-GB" i="1" dirty="0"/>
            <a:t> </a:t>
          </a:r>
          <a:r>
            <a:rPr lang="en-GB" i="1" dirty="0" err="1"/>
            <a:t>olulised</a:t>
          </a:r>
          <a:r>
            <a:rPr lang="en-GB" i="1" dirty="0"/>
            <a:t>! </a:t>
          </a:r>
          <a:endParaRPr lang="en-US" dirty="0"/>
        </a:p>
      </dgm:t>
    </dgm:pt>
    <dgm:pt modelId="{D71C542A-C1C7-47FD-B8D3-0310903E0128}" type="parTrans" cxnId="{E6B8D2FC-0C01-4AE2-B551-5EDC27ED8889}">
      <dgm:prSet/>
      <dgm:spPr/>
      <dgm:t>
        <a:bodyPr/>
        <a:lstStyle/>
        <a:p>
          <a:endParaRPr lang="en-US"/>
        </a:p>
      </dgm:t>
    </dgm:pt>
    <dgm:pt modelId="{8659667A-1A98-41DB-BBE2-D2B9FCD3B488}" type="sibTrans" cxnId="{E6B8D2FC-0C01-4AE2-B551-5EDC27ED8889}">
      <dgm:prSet/>
      <dgm:spPr/>
      <dgm:t>
        <a:bodyPr/>
        <a:lstStyle/>
        <a:p>
          <a:endParaRPr lang="en-US"/>
        </a:p>
      </dgm:t>
    </dgm:pt>
    <dgm:pt modelId="{95D0A291-AF04-4313-AB55-36A15FDC5EC4}">
      <dgm:prSet/>
      <dgm:spPr/>
      <dgm:t>
        <a:bodyPr/>
        <a:lstStyle/>
        <a:p>
          <a:r>
            <a:rPr lang="en-US" dirty="0" err="1"/>
            <a:t>Kriitilist</a:t>
          </a:r>
          <a:r>
            <a:rPr lang="en-US" dirty="0"/>
            <a:t> </a:t>
          </a:r>
          <a:r>
            <a:rPr lang="en-US" dirty="0" err="1"/>
            <a:t>tagasisidet</a:t>
          </a:r>
          <a:r>
            <a:rPr lang="en-US" dirty="0"/>
            <a:t> </a:t>
          </a:r>
          <a:r>
            <a:rPr lang="en-US" dirty="0" err="1"/>
            <a:t>iseloomustavad</a:t>
          </a:r>
          <a:r>
            <a:rPr lang="en-US" dirty="0"/>
            <a:t> </a:t>
          </a:r>
          <a:r>
            <a:rPr lang="en-US" dirty="0" err="1"/>
            <a:t>vastused</a:t>
          </a:r>
          <a:r>
            <a:rPr lang="en-US" dirty="0"/>
            <a:t>:</a:t>
          </a:r>
        </a:p>
      </dgm:t>
    </dgm:pt>
    <dgm:pt modelId="{50536131-A790-48E0-8B1C-41593B09A8C9}" type="parTrans" cxnId="{5C4DB49A-F563-40EA-AAA2-2A3338EFF65A}">
      <dgm:prSet/>
      <dgm:spPr/>
      <dgm:t>
        <a:bodyPr/>
        <a:lstStyle/>
        <a:p>
          <a:endParaRPr lang="en-US"/>
        </a:p>
      </dgm:t>
    </dgm:pt>
    <dgm:pt modelId="{296DD53D-6931-4DDD-AE3F-CA4B80A60D8D}" type="sibTrans" cxnId="{5C4DB49A-F563-40EA-AAA2-2A3338EFF65A}">
      <dgm:prSet/>
      <dgm:spPr/>
      <dgm:t>
        <a:bodyPr/>
        <a:lstStyle/>
        <a:p>
          <a:endParaRPr lang="en-US"/>
        </a:p>
      </dgm:t>
    </dgm:pt>
    <dgm:pt modelId="{36180A52-1960-4FBD-BD0A-1500242412E8}">
      <dgm:prSet/>
      <dgm:spPr/>
      <dgm:t>
        <a:bodyPr/>
        <a:lstStyle/>
        <a:p>
          <a:r>
            <a:rPr lang="et-EE" i="1"/>
            <a:t>korraldamisel võiks rohkem arvestada ja kaasata kohalikke elanikke, sõltumata ürituse suurusest</a:t>
          </a:r>
          <a:r>
            <a:rPr lang="en-US"/>
            <a:t> </a:t>
          </a:r>
        </a:p>
      </dgm:t>
    </dgm:pt>
    <dgm:pt modelId="{30B7FFF2-C620-40E2-8506-90C7C476C39C}" type="parTrans" cxnId="{93318FAC-E11F-49CF-A57B-151BF6EE8482}">
      <dgm:prSet/>
      <dgm:spPr/>
      <dgm:t>
        <a:bodyPr/>
        <a:lstStyle/>
        <a:p>
          <a:endParaRPr lang="en-US"/>
        </a:p>
      </dgm:t>
    </dgm:pt>
    <dgm:pt modelId="{6C3C8028-75CD-487D-8B59-D70C9DCE6A33}" type="sibTrans" cxnId="{93318FAC-E11F-49CF-A57B-151BF6EE8482}">
      <dgm:prSet/>
      <dgm:spPr/>
      <dgm:t>
        <a:bodyPr/>
        <a:lstStyle/>
        <a:p>
          <a:endParaRPr lang="en-US"/>
        </a:p>
      </dgm:t>
    </dgm:pt>
    <dgm:pt modelId="{8E868BC7-7E0A-4642-8DB0-264A42940CD0}">
      <dgm:prSet/>
      <dgm:spPr/>
      <dgm:t>
        <a:bodyPr/>
        <a:lstStyle/>
        <a:p>
          <a:r>
            <a:rPr lang="et-EE" i="1" dirty="0"/>
            <a:t>palju rahvast, põliselaniku elu sel ajal kaoses, põgenen sõprade poole kaugemale</a:t>
          </a:r>
          <a:endParaRPr lang="en-US" dirty="0"/>
        </a:p>
      </dgm:t>
    </dgm:pt>
    <dgm:pt modelId="{9F8395B0-A9EC-42BE-9CFB-BB273D3FB30F}" type="parTrans" cxnId="{98B11A02-F415-4480-869A-4764AEEF4851}">
      <dgm:prSet/>
      <dgm:spPr/>
      <dgm:t>
        <a:bodyPr/>
        <a:lstStyle/>
        <a:p>
          <a:endParaRPr lang="en-US"/>
        </a:p>
      </dgm:t>
    </dgm:pt>
    <dgm:pt modelId="{8BA3C196-2C5D-4CF0-8A69-35E8DD627421}" type="sibTrans" cxnId="{98B11A02-F415-4480-869A-4764AEEF4851}">
      <dgm:prSet/>
      <dgm:spPr/>
      <dgm:t>
        <a:bodyPr/>
        <a:lstStyle/>
        <a:p>
          <a:endParaRPr lang="en-US"/>
        </a:p>
      </dgm:t>
    </dgm:pt>
    <dgm:pt modelId="{824064BF-2505-D141-B5A3-F88FF9AB079F}">
      <dgm:prSet/>
      <dgm:spPr/>
      <dgm:t>
        <a:bodyPr/>
        <a:lstStyle/>
        <a:p>
          <a:r>
            <a:rPr lang="et-EE" i="1" dirty="0"/>
            <a:t>ausalt ega ei soovikski rahvamasse kodu juurde</a:t>
          </a:r>
          <a:r>
            <a:rPr lang="en-EE" dirty="0"/>
            <a:t> </a:t>
          </a:r>
          <a:endParaRPr lang="en-US" dirty="0"/>
        </a:p>
      </dgm:t>
    </dgm:pt>
    <dgm:pt modelId="{AF304C11-ACE5-FB4B-81C3-BC99CF3D96B9}" type="parTrans" cxnId="{BE34A41A-5935-6545-9610-CE437586F91B}">
      <dgm:prSet/>
      <dgm:spPr/>
      <dgm:t>
        <a:bodyPr/>
        <a:lstStyle/>
        <a:p>
          <a:endParaRPr lang="en-GB"/>
        </a:p>
      </dgm:t>
    </dgm:pt>
    <dgm:pt modelId="{E5D88189-E65D-C547-A3A1-B2C41070CD8C}" type="sibTrans" cxnId="{BE34A41A-5935-6545-9610-CE437586F91B}">
      <dgm:prSet/>
      <dgm:spPr/>
      <dgm:t>
        <a:bodyPr/>
        <a:lstStyle/>
        <a:p>
          <a:endParaRPr lang="en-GB"/>
        </a:p>
      </dgm:t>
    </dgm:pt>
    <dgm:pt modelId="{1D27DC23-94A3-0040-8DCB-7759C38038D2}" type="pres">
      <dgm:prSet presAssocID="{830ED1BA-5925-4CDB-8F5E-01CCA98709BC}" presName="linear" presStyleCnt="0">
        <dgm:presLayoutVars>
          <dgm:dir/>
          <dgm:animLvl val="lvl"/>
          <dgm:resizeHandles val="exact"/>
        </dgm:presLayoutVars>
      </dgm:prSet>
      <dgm:spPr/>
    </dgm:pt>
    <dgm:pt modelId="{905E29A2-E059-634C-90A5-0140791B89CD}" type="pres">
      <dgm:prSet presAssocID="{66DDDD6C-B2CA-4BD5-81E9-80343009BD14}" presName="parentLin" presStyleCnt="0"/>
      <dgm:spPr/>
    </dgm:pt>
    <dgm:pt modelId="{C2954A99-4AB6-C54C-9D1C-D34241FCE32A}" type="pres">
      <dgm:prSet presAssocID="{66DDDD6C-B2CA-4BD5-81E9-80343009BD14}" presName="parentLeftMargin" presStyleLbl="node1" presStyleIdx="0" presStyleCnt="2"/>
      <dgm:spPr/>
    </dgm:pt>
    <dgm:pt modelId="{25A92A13-912C-1944-B156-C41CD99E0671}" type="pres">
      <dgm:prSet presAssocID="{66DDDD6C-B2CA-4BD5-81E9-80343009BD1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7A1F478-EB0E-8447-8DC7-AC0D25FFAEF5}" type="pres">
      <dgm:prSet presAssocID="{66DDDD6C-B2CA-4BD5-81E9-80343009BD14}" presName="negativeSpace" presStyleCnt="0"/>
      <dgm:spPr/>
    </dgm:pt>
    <dgm:pt modelId="{4E73E57C-EDE3-FE45-91AB-AF0483A358F7}" type="pres">
      <dgm:prSet presAssocID="{66DDDD6C-B2CA-4BD5-81E9-80343009BD14}" presName="childText" presStyleLbl="conFgAcc1" presStyleIdx="0" presStyleCnt="2">
        <dgm:presLayoutVars>
          <dgm:bulletEnabled val="1"/>
        </dgm:presLayoutVars>
      </dgm:prSet>
      <dgm:spPr/>
    </dgm:pt>
    <dgm:pt modelId="{FDB06416-770E-6D43-BD89-F4CD7280AF2F}" type="pres">
      <dgm:prSet presAssocID="{D38D8186-C2C2-47AB-B724-4DD3E505A4E0}" presName="spaceBetweenRectangles" presStyleCnt="0"/>
      <dgm:spPr/>
    </dgm:pt>
    <dgm:pt modelId="{E80C4403-8205-EE4F-A507-F8A7E51F9EC2}" type="pres">
      <dgm:prSet presAssocID="{95D0A291-AF04-4313-AB55-36A15FDC5EC4}" presName="parentLin" presStyleCnt="0"/>
      <dgm:spPr/>
    </dgm:pt>
    <dgm:pt modelId="{99C75130-2992-4F43-95F7-9E71166B09F0}" type="pres">
      <dgm:prSet presAssocID="{95D0A291-AF04-4313-AB55-36A15FDC5EC4}" presName="parentLeftMargin" presStyleLbl="node1" presStyleIdx="0" presStyleCnt="2"/>
      <dgm:spPr/>
    </dgm:pt>
    <dgm:pt modelId="{A1AF3525-2FD0-624E-9FB9-4D00359E798A}" type="pres">
      <dgm:prSet presAssocID="{95D0A291-AF04-4313-AB55-36A15FDC5EC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79342B6-463A-F041-A481-959A06AC52EE}" type="pres">
      <dgm:prSet presAssocID="{95D0A291-AF04-4313-AB55-36A15FDC5EC4}" presName="negativeSpace" presStyleCnt="0"/>
      <dgm:spPr/>
    </dgm:pt>
    <dgm:pt modelId="{3E900DFE-EB84-DF42-A253-4962A90F123A}" type="pres">
      <dgm:prSet presAssocID="{95D0A291-AF04-4313-AB55-36A15FDC5EC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6F4D301-94F9-EA48-B42D-ABF104E0AD82}" type="presOf" srcId="{F9461249-32C2-43A6-9E80-28DB3BEC97F4}" destId="{4E73E57C-EDE3-FE45-91AB-AF0483A358F7}" srcOrd="0" destOrd="4" presId="urn:microsoft.com/office/officeart/2005/8/layout/list1"/>
    <dgm:cxn modelId="{98B11A02-F415-4480-869A-4764AEEF4851}" srcId="{95D0A291-AF04-4313-AB55-36A15FDC5EC4}" destId="{8E868BC7-7E0A-4642-8DB0-264A42940CD0}" srcOrd="1" destOrd="0" parTransId="{9F8395B0-A9EC-42BE-9CFB-BB273D3FB30F}" sibTransId="{8BA3C196-2C5D-4CF0-8A69-35E8DD627421}"/>
    <dgm:cxn modelId="{7778C703-94E8-5046-9985-0A7F417E1371}" type="presOf" srcId="{EDD8D1C3-E538-4415-8061-7CC13C792FC4}" destId="{4E73E57C-EDE3-FE45-91AB-AF0483A358F7}" srcOrd="0" destOrd="0" presId="urn:microsoft.com/office/officeart/2005/8/layout/list1"/>
    <dgm:cxn modelId="{47BAE004-AA57-9D40-96A3-4C0ED8BC3DD7}" type="presOf" srcId="{36180A52-1960-4FBD-BD0A-1500242412E8}" destId="{3E900DFE-EB84-DF42-A253-4962A90F123A}" srcOrd="0" destOrd="0" presId="urn:microsoft.com/office/officeart/2005/8/layout/list1"/>
    <dgm:cxn modelId="{427D130B-40E0-1441-9A86-835CF78D02A5}" type="presOf" srcId="{8E868BC7-7E0A-4642-8DB0-264A42940CD0}" destId="{3E900DFE-EB84-DF42-A253-4962A90F123A}" srcOrd="0" destOrd="1" presId="urn:microsoft.com/office/officeart/2005/8/layout/list1"/>
    <dgm:cxn modelId="{C0B61210-F960-4B44-959B-D0294E1B5656}" type="presOf" srcId="{C076E390-EDEC-4197-A498-AEF5AB682912}" destId="{4E73E57C-EDE3-FE45-91AB-AF0483A358F7}" srcOrd="0" destOrd="3" presId="urn:microsoft.com/office/officeart/2005/8/layout/list1"/>
    <dgm:cxn modelId="{ABD92D14-1FF6-4B4F-BECA-8BD40A2E5A24}" srcId="{66DDDD6C-B2CA-4BD5-81E9-80343009BD14}" destId="{EDD8D1C3-E538-4415-8061-7CC13C792FC4}" srcOrd="0" destOrd="0" parTransId="{62E5A570-5082-43F5-96DC-CF6755AC9C72}" sibTransId="{EC7D08A3-9DAE-41A6-B086-8C56D83291AF}"/>
    <dgm:cxn modelId="{BE34A41A-5935-6545-9610-CE437586F91B}" srcId="{95D0A291-AF04-4313-AB55-36A15FDC5EC4}" destId="{824064BF-2505-D141-B5A3-F88FF9AB079F}" srcOrd="2" destOrd="0" parTransId="{AF304C11-ACE5-FB4B-81C3-BC99CF3D96B9}" sibTransId="{E5D88189-E65D-C547-A3A1-B2C41070CD8C}"/>
    <dgm:cxn modelId="{CDDE3E2E-353C-F443-BF17-53987F940C30}" type="presOf" srcId="{063D65E8-89CF-41CF-B624-5852C66F9797}" destId="{4E73E57C-EDE3-FE45-91AB-AF0483A358F7}" srcOrd="0" destOrd="1" presId="urn:microsoft.com/office/officeart/2005/8/layout/list1"/>
    <dgm:cxn modelId="{D8378267-FAB5-8E40-BD1C-D79A709EC275}" type="presOf" srcId="{95D0A291-AF04-4313-AB55-36A15FDC5EC4}" destId="{99C75130-2992-4F43-95F7-9E71166B09F0}" srcOrd="0" destOrd="0" presId="urn:microsoft.com/office/officeart/2005/8/layout/list1"/>
    <dgm:cxn modelId="{AB52EE6C-48C9-4D53-9B9F-075F1E3E803F}" srcId="{66DDDD6C-B2CA-4BD5-81E9-80343009BD14}" destId="{063D65E8-89CF-41CF-B624-5852C66F9797}" srcOrd="1" destOrd="0" parTransId="{B40EA547-97BA-476E-B6D6-B7196DF8A8A5}" sibTransId="{978D1213-DEFA-4643-BD97-7D6F78DCFCC1}"/>
    <dgm:cxn modelId="{72E39975-3474-984A-8E8B-4F1EE582E95A}" type="presOf" srcId="{66DDDD6C-B2CA-4BD5-81E9-80343009BD14}" destId="{C2954A99-4AB6-C54C-9D1C-D34241FCE32A}" srcOrd="0" destOrd="0" presId="urn:microsoft.com/office/officeart/2005/8/layout/list1"/>
    <dgm:cxn modelId="{A94A3282-D269-4005-AE65-ABF89FEB5C88}" srcId="{66DDDD6C-B2CA-4BD5-81E9-80343009BD14}" destId="{C076E390-EDEC-4197-A498-AEF5AB682912}" srcOrd="3" destOrd="0" parTransId="{EFE6D161-0505-45E0-A3E3-F74E042B8EAF}" sibTransId="{C2B84C7E-DCDC-4D2B-9899-E76FC140AC04}"/>
    <dgm:cxn modelId="{16906F85-5EE6-F840-9D19-9A39D0417141}" type="presOf" srcId="{830ED1BA-5925-4CDB-8F5E-01CCA98709BC}" destId="{1D27DC23-94A3-0040-8DCB-7759C38038D2}" srcOrd="0" destOrd="0" presId="urn:microsoft.com/office/officeart/2005/8/layout/list1"/>
    <dgm:cxn modelId="{DA45D08D-B246-E84A-AC17-124EEEA32BBD}" type="presOf" srcId="{95D0A291-AF04-4313-AB55-36A15FDC5EC4}" destId="{A1AF3525-2FD0-624E-9FB9-4D00359E798A}" srcOrd="1" destOrd="0" presId="urn:microsoft.com/office/officeart/2005/8/layout/list1"/>
    <dgm:cxn modelId="{4E8DF693-0D16-483A-9D77-D00488A08F84}" srcId="{66DDDD6C-B2CA-4BD5-81E9-80343009BD14}" destId="{AA46A844-172C-40C3-A77D-FB7AE61C9250}" srcOrd="2" destOrd="0" parTransId="{195CAEF1-4ECF-4282-B078-BF87CD6FAA09}" sibTransId="{A1A690DB-1AD8-4DA6-8BF9-414E8C67D80A}"/>
    <dgm:cxn modelId="{6502BB94-1C32-4ABB-822E-19744355DA36}" srcId="{830ED1BA-5925-4CDB-8F5E-01CCA98709BC}" destId="{66DDDD6C-B2CA-4BD5-81E9-80343009BD14}" srcOrd="0" destOrd="0" parTransId="{B7E2C689-4878-42A1-9823-2F276B1F6ED7}" sibTransId="{D38D8186-C2C2-47AB-B724-4DD3E505A4E0}"/>
    <dgm:cxn modelId="{5C4DB49A-F563-40EA-AAA2-2A3338EFF65A}" srcId="{830ED1BA-5925-4CDB-8F5E-01CCA98709BC}" destId="{95D0A291-AF04-4313-AB55-36A15FDC5EC4}" srcOrd="1" destOrd="0" parTransId="{50536131-A790-48E0-8B1C-41593B09A8C9}" sibTransId="{296DD53D-6931-4DDD-AE3F-CA4B80A60D8D}"/>
    <dgm:cxn modelId="{93318FAC-E11F-49CF-A57B-151BF6EE8482}" srcId="{95D0A291-AF04-4313-AB55-36A15FDC5EC4}" destId="{36180A52-1960-4FBD-BD0A-1500242412E8}" srcOrd="0" destOrd="0" parTransId="{30B7FFF2-C620-40E2-8506-90C7C476C39C}" sibTransId="{6C3C8028-75CD-487D-8B59-D70C9DCE6A33}"/>
    <dgm:cxn modelId="{C65820B9-3142-C145-ADB7-0A914420CCB4}" type="presOf" srcId="{AA46A844-172C-40C3-A77D-FB7AE61C9250}" destId="{4E73E57C-EDE3-FE45-91AB-AF0483A358F7}" srcOrd="0" destOrd="2" presId="urn:microsoft.com/office/officeart/2005/8/layout/list1"/>
    <dgm:cxn modelId="{2CBF11C9-8CBC-1748-B634-2C6170DDB22F}" type="presOf" srcId="{824064BF-2505-D141-B5A3-F88FF9AB079F}" destId="{3E900DFE-EB84-DF42-A253-4962A90F123A}" srcOrd="0" destOrd="2" presId="urn:microsoft.com/office/officeart/2005/8/layout/list1"/>
    <dgm:cxn modelId="{2D5E4CF3-D282-024B-B666-DD0DC92104E5}" type="presOf" srcId="{66DDDD6C-B2CA-4BD5-81E9-80343009BD14}" destId="{25A92A13-912C-1944-B156-C41CD99E0671}" srcOrd="1" destOrd="0" presId="urn:microsoft.com/office/officeart/2005/8/layout/list1"/>
    <dgm:cxn modelId="{E6B8D2FC-0C01-4AE2-B551-5EDC27ED8889}" srcId="{66DDDD6C-B2CA-4BD5-81E9-80343009BD14}" destId="{F9461249-32C2-43A6-9E80-28DB3BEC97F4}" srcOrd="4" destOrd="0" parTransId="{D71C542A-C1C7-47FD-B8D3-0310903E0128}" sibTransId="{8659667A-1A98-41DB-BBE2-D2B9FCD3B488}"/>
    <dgm:cxn modelId="{A3E01BE6-1F90-C14F-986E-69DF5B1724B7}" type="presParOf" srcId="{1D27DC23-94A3-0040-8DCB-7759C38038D2}" destId="{905E29A2-E059-634C-90A5-0140791B89CD}" srcOrd="0" destOrd="0" presId="urn:microsoft.com/office/officeart/2005/8/layout/list1"/>
    <dgm:cxn modelId="{EE9C822B-A97E-6041-BB4E-9A90209BDEB0}" type="presParOf" srcId="{905E29A2-E059-634C-90A5-0140791B89CD}" destId="{C2954A99-4AB6-C54C-9D1C-D34241FCE32A}" srcOrd="0" destOrd="0" presId="urn:microsoft.com/office/officeart/2005/8/layout/list1"/>
    <dgm:cxn modelId="{F3350B38-FE7F-F24F-BCC3-AF57DF24ADAB}" type="presParOf" srcId="{905E29A2-E059-634C-90A5-0140791B89CD}" destId="{25A92A13-912C-1944-B156-C41CD99E0671}" srcOrd="1" destOrd="0" presId="urn:microsoft.com/office/officeart/2005/8/layout/list1"/>
    <dgm:cxn modelId="{6B06088C-4EB5-1B42-B5BA-E51BE12D60BD}" type="presParOf" srcId="{1D27DC23-94A3-0040-8DCB-7759C38038D2}" destId="{17A1F478-EB0E-8447-8DC7-AC0D25FFAEF5}" srcOrd="1" destOrd="0" presId="urn:microsoft.com/office/officeart/2005/8/layout/list1"/>
    <dgm:cxn modelId="{79B2910A-E8E5-E245-BDDF-CE1FDD8EB228}" type="presParOf" srcId="{1D27DC23-94A3-0040-8DCB-7759C38038D2}" destId="{4E73E57C-EDE3-FE45-91AB-AF0483A358F7}" srcOrd="2" destOrd="0" presId="urn:microsoft.com/office/officeart/2005/8/layout/list1"/>
    <dgm:cxn modelId="{66B4D38E-F320-AB47-B824-D7D8DC952BAF}" type="presParOf" srcId="{1D27DC23-94A3-0040-8DCB-7759C38038D2}" destId="{FDB06416-770E-6D43-BD89-F4CD7280AF2F}" srcOrd="3" destOrd="0" presId="urn:microsoft.com/office/officeart/2005/8/layout/list1"/>
    <dgm:cxn modelId="{06EF358B-53AB-A447-9AEC-D4D6DAE82DAA}" type="presParOf" srcId="{1D27DC23-94A3-0040-8DCB-7759C38038D2}" destId="{E80C4403-8205-EE4F-A507-F8A7E51F9EC2}" srcOrd="4" destOrd="0" presId="urn:microsoft.com/office/officeart/2005/8/layout/list1"/>
    <dgm:cxn modelId="{6063709A-4767-AF4C-A8BF-DC9785E75929}" type="presParOf" srcId="{E80C4403-8205-EE4F-A507-F8A7E51F9EC2}" destId="{99C75130-2992-4F43-95F7-9E71166B09F0}" srcOrd="0" destOrd="0" presId="urn:microsoft.com/office/officeart/2005/8/layout/list1"/>
    <dgm:cxn modelId="{ED207AB0-AAD4-1B45-9316-00CFABF94A04}" type="presParOf" srcId="{E80C4403-8205-EE4F-A507-F8A7E51F9EC2}" destId="{A1AF3525-2FD0-624E-9FB9-4D00359E798A}" srcOrd="1" destOrd="0" presId="urn:microsoft.com/office/officeart/2005/8/layout/list1"/>
    <dgm:cxn modelId="{FF4796C5-7FCE-0D4C-9072-A46DE661069F}" type="presParOf" srcId="{1D27DC23-94A3-0040-8DCB-7759C38038D2}" destId="{679342B6-463A-F041-A481-959A06AC52EE}" srcOrd="5" destOrd="0" presId="urn:microsoft.com/office/officeart/2005/8/layout/list1"/>
    <dgm:cxn modelId="{4A648C31-8760-7045-A3C0-9F5B10A9211F}" type="presParOf" srcId="{1D27DC23-94A3-0040-8DCB-7759C38038D2}" destId="{3E900DFE-EB84-DF42-A253-4962A90F123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C47248-6BE1-45FF-85EB-3DA35E8171D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1E6EAA-E43D-4F0F-ABA8-8024D51E00C1}">
      <dgm:prSet/>
      <dgm:spPr/>
      <dgm:t>
        <a:bodyPr/>
        <a:lstStyle/>
        <a:p>
          <a:r>
            <a:rPr lang="et-EE" dirty="0"/>
            <a:t>Turism loob ja mitmekesistab töövõimalusi, kuid </a:t>
          </a:r>
          <a:r>
            <a:rPr lang="et-EE" dirty="0">
              <a:solidFill>
                <a:schemeClr val="accent3"/>
              </a:solidFill>
            </a:rPr>
            <a:t>tajutav kasu ei jõua kõigini võrdselt</a:t>
          </a:r>
          <a:r>
            <a:rPr lang="et-EE" dirty="0"/>
            <a:t>. </a:t>
          </a:r>
          <a:endParaRPr lang="en-US" dirty="0"/>
        </a:p>
      </dgm:t>
    </dgm:pt>
    <dgm:pt modelId="{8B79DEC7-D26E-4D82-9244-F9380FB67805}" type="parTrans" cxnId="{E7C3CD3F-F739-41E7-9898-FE739ECC4B87}">
      <dgm:prSet/>
      <dgm:spPr/>
      <dgm:t>
        <a:bodyPr/>
        <a:lstStyle/>
        <a:p>
          <a:endParaRPr lang="en-US"/>
        </a:p>
      </dgm:t>
    </dgm:pt>
    <dgm:pt modelId="{20B50318-D0A5-4602-A29E-9BAAFFD0E968}" type="sibTrans" cxnId="{E7C3CD3F-F739-41E7-9898-FE739ECC4B87}">
      <dgm:prSet/>
      <dgm:spPr/>
      <dgm:t>
        <a:bodyPr/>
        <a:lstStyle/>
        <a:p>
          <a:endParaRPr lang="en-US"/>
        </a:p>
      </dgm:t>
    </dgm:pt>
    <dgm:pt modelId="{752A89CA-D3FF-43EB-BEF8-C154749D671E}">
      <dgm:prSet/>
      <dgm:spPr/>
      <dgm:t>
        <a:bodyPr/>
        <a:lstStyle/>
        <a:p>
          <a:r>
            <a:rPr lang="en-GB" dirty="0" err="1">
              <a:solidFill>
                <a:schemeClr val="accent3"/>
              </a:solidFill>
            </a:rPr>
            <a:t>Pikemad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külastused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toovad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laiapõhjalisemat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tulu</a:t>
          </a:r>
          <a:r>
            <a:rPr lang="en-GB" dirty="0"/>
            <a:t>; </a:t>
          </a:r>
          <a:r>
            <a:rPr lang="en-GB" dirty="0" err="1"/>
            <a:t>ühepäevaste</a:t>
          </a:r>
          <a:r>
            <a:rPr lang="en-GB" dirty="0"/>
            <a:t> </a:t>
          </a:r>
          <a:r>
            <a:rPr lang="en-GB" dirty="0" err="1"/>
            <a:t>tippsündmuste</a:t>
          </a:r>
          <a:r>
            <a:rPr lang="en-GB" dirty="0"/>
            <a:t> </a:t>
          </a:r>
          <a:r>
            <a:rPr lang="en-GB" dirty="0" err="1"/>
            <a:t>mõju</a:t>
          </a:r>
          <a:r>
            <a:rPr lang="en-GB" dirty="0"/>
            <a:t> on </a:t>
          </a:r>
          <a:r>
            <a:rPr lang="en-GB" dirty="0" err="1"/>
            <a:t>ajutine</a:t>
          </a:r>
          <a:r>
            <a:rPr lang="en-GB" dirty="0"/>
            <a:t>.</a:t>
          </a:r>
          <a:endParaRPr lang="en-US" dirty="0"/>
        </a:p>
      </dgm:t>
    </dgm:pt>
    <dgm:pt modelId="{0E7031C5-0AEA-455F-AA5F-820B1FB70525}" type="parTrans" cxnId="{3A17B1FB-C161-469C-B648-A8D87F4CC320}">
      <dgm:prSet/>
      <dgm:spPr/>
      <dgm:t>
        <a:bodyPr/>
        <a:lstStyle/>
        <a:p>
          <a:endParaRPr lang="en-US"/>
        </a:p>
      </dgm:t>
    </dgm:pt>
    <dgm:pt modelId="{B9663D2B-5725-4F5D-AE65-000B011963F8}" type="sibTrans" cxnId="{3A17B1FB-C161-469C-B648-A8D87F4CC320}">
      <dgm:prSet/>
      <dgm:spPr/>
      <dgm:t>
        <a:bodyPr/>
        <a:lstStyle/>
        <a:p>
          <a:endParaRPr lang="en-US"/>
        </a:p>
      </dgm:t>
    </dgm:pt>
    <dgm:pt modelId="{D8F08163-9E08-4102-8259-E04ADC75FD67}">
      <dgm:prSet/>
      <dgm:spPr/>
      <dgm:t>
        <a:bodyPr/>
        <a:lstStyle/>
        <a:p>
          <a:r>
            <a:rPr lang="et-EE" dirty="0"/>
            <a:t>Turismi seostatakse kohati </a:t>
          </a:r>
          <a:r>
            <a:rPr lang="et-EE" dirty="0">
              <a:solidFill>
                <a:schemeClr val="accent3"/>
              </a:solidFill>
            </a:rPr>
            <a:t>elukalliduse kasvuga </a:t>
          </a:r>
          <a:r>
            <a:rPr lang="et-EE" dirty="0"/>
            <a:t>(kinnisvara, majutus, piletite hinnatõus).</a:t>
          </a:r>
          <a:endParaRPr lang="en-US" dirty="0"/>
        </a:p>
      </dgm:t>
    </dgm:pt>
    <dgm:pt modelId="{EE8199C7-EDD1-4553-9CA3-6B60F7A12673}" type="parTrans" cxnId="{118E42C6-7A75-4217-A96A-34FA8E342367}">
      <dgm:prSet/>
      <dgm:spPr/>
      <dgm:t>
        <a:bodyPr/>
        <a:lstStyle/>
        <a:p>
          <a:endParaRPr lang="en-US"/>
        </a:p>
      </dgm:t>
    </dgm:pt>
    <dgm:pt modelId="{774FFD51-E2C4-49A5-AB80-428526F02989}" type="sibTrans" cxnId="{118E42C6-7A75-4217-A96A-34FA8E342367}">
      <dgm:prSet/>
      <dgm:spPr/>
      <dgm:t>
        <a:bodyPr/>
        <a:lstStyle/>
        <a:p>
          <a:endParaRPr lang="en-US"/>
        </a:p>
      </dgm:t>
    </dgm:pt>
    <dgm:pt modelId="{DFFCBDD6-20B2-4130-BBF8-C605D20A16D0}">
      <dgm:prSet/>
      <dgm:spPr/>
      <dgm:t>
        <a:bodyPr/>
        <a:lstStyle/>
        <a:p>
          <a:r>
            <a:rPr lang="et-EE" dirty="0"/>
            <a:t>Majanduslik </a:t>
          </a:r>
          <a:r>
            <a:rPr lang="et-EE" dirty="0">
              <a:solidFill>
                <a:schemeClr val="accent3"/>
              </a:solidFill>
            </a:rPr>
            <a:t>kasu on koondunud keskustesse </a:t>
          </a:r>
          <a:r>
            <a:rPr lang="et-EE" dirty="0"/>
            <a:t>ja seotud konkreetsete sündmustega.</a:t>
          </a:r>
          <a:endParaRPr lang="en-US" dirty="0"/>
        </a:p>
      </dgm:t>
    </dgm:pt>
    <dgm:pt modelId="{DAC2FF87-D00C-4CFF-8F00-ABD9715E7F6B}" type="parTrans" cxnId="{42A9468F-51DF-4769-8888-A868536300F2}">
      <dgm:prSet/>
      <dgm:spPr/>
      <dgm:t>
        <a:bodyPr/>
        <a:lstStyle/>
        <a:p>
          <a:endParaRPr lang="en-US"/>
        </a:p>
      </dgm:t>
    </dgm:pt>
    <dgm:pt modelId="{971167C4-15FA-4CF3-9A0E-E0F691A4F2FA}" type="sibTrans" cxnId="{42A9468F-51DF-4769-8888-A868536300F2}">
      <dgm:prSet/>
      <dgm:spPr/>
      <dgm:t>
        <a:bodyPr/>
        <a:lstStyle/>
        <a:p>
          <a:endParaRPr lang="en-US"/>
        </a:p>
      </dgm:t>
    </dgm:pt>
    <dgm:pt modelId="{58035233-DD69-4785-80FD-7AEC61A3B13E}">
      <dgm:prSet/>
      <dgm:spPr/>
      <dgm:t>
        <a:bodyPr/>
        <a:lstStyle/>
        <a:p>
          <a:r>
            <a:rPr lang="et-EE" dirty="0"/>
            <a:t>Oodatakse </a:t>
          </a:r>
          <a:r>
            <a:rPr lang="et-EE" dirty="0">
              <a:solidFill>
                <a:schemeClr val="accent3"/>
              </a:solidFill>
            </a:rPr>
            <a:t>paremat koordineeritust</a:t>
          </a:r>
          <a:r>
            <a:rPr lang="et-EE" dirty="0"/>
            <a:t>: ühtset sündmuste kalendrit ning selgemat infot.</a:t>
          </a:r>
          <a:endParaRPr lang="en-US" dirty="0"/>
        </a:p>
      </dgm:t>
    </dgm:pt>
    <dgm:pt modelId="{5ABF4BF0-6EA6-4A4A-9A67-E3879CE604AE}" type="parTrans" cxnId="{8FB159D7-B132-4A67-A71C-A515A87FDBD6}">
      <dgm:prSet/>
      <dgm:spPr/>
      <dgm:t>
        <a:bodyPr/>
        <a:lstStyle/>
        <a:p>
          <a:endParaRPr lang="en-US"/>
        </a:p>
      </dgm:t>
    </dgm:pt>
    <dgm:pt modelId="{2CDD1DF2-8C8B-4A14-A3D2-D92DCBD94D24}" type="sibTrans" cxnId="{8FB159D7-B132-4A67-A71C-A515A87FDBD6}">
      <dgm:prSet/>
      <dgm:spPr/>
      <dgm:t>
        <a:bodyPr/>
        <a:lstStyle/>
        <a:p>
          <a:endParaRPr lang="en-US"/>
        </a:p>
      </dgm:t>
    </dgm:pt>
    <dgm:pt modelId="{92EB6875-B8F1-4246-A6FD-CE79848D0AA6}" type="pres">
      <dgm:prSet presAssocID="{D1C47248-6BE1-45FF-85EB-3DA35E8171D0}" presName="vert0" presStyleCnt="0">
        <dgm:presLayoutVars>
          <dgm:dir/>
          <dgm:animOne val="branch"/>
          <dgm:animLvl val="lvl"/>
        </dgm:presLayoutVars>
      </dgm:prSet>
      <dgm:spPr/>
    </dgm:pt>
    <dgm:pt modelId="{1BF8D447-E06D-2443-AD2E-DEDF663911FB}" type="pres">
      <dgm:prSet presAssocID="{A61E6EAA-E43D-4F0F-ABA8-8024D51E00C1}" presName="thickLine" presStyleLbl="alignNode1" presStyleIdx="0" presStyleCnt="5"/>
      <dgm:spPr/>
    </dgm:pt>
    <dgm:pt modelId="{369B1822-0EFE-DF47-9514-833DABEFBCB1}" type="pres">
      <dgm:prSet presAssocID="{A61E6EAA-E43D-4F0F-ABA8-8024D51E00C1}" presName="horz1" presStyleCnt="0"/>
      <dgm:spPr/>
    </dgm:pt>
    <dgm:pt modelId="{0C121B9E-9EEA-C948-8302-EA5B95CC4C86}" type="pres">
      <dgm:prSet presAssocID="{A61E6EAA-E43D-4F0F-ABA8-8024D51E00C1}" presName="tx1" presStyleLbl="revTx" presStyleIdx="0" presStyleCnt="5"/>
      <dgm:spPr/>
    </dgm:pt>
    <dgm:pt modelId="{20A7B9D9-BF7D-584D-B254-242BED06C22B}" type="pres">
      <dgm:prSet presAssocID="{A61E6EAA-E43D-4F0F-ABA8-8024D51E00C1}" presName="vert1" presStyleCnt="0"/>
      <dgm:spPr/>
    </dgm:pt>
    <dgm:pt modelId="{2BEBB19C-241A-B646-8901-4B6AB945FB3D}" type="pres">
      <dgm:prSet presAssocID="{752A89CA-D3FF-43EB-BEF8-C154749D671E}" presName="thickLine" presStyleLbl="alignNode1" presStyleIdx="1" presStyleCnt="5"/>
      <dgm:spPr/>
    </dgm:pt>
    <dgm:pt modelId="{0B380C02-37D6-DF4A-94A6-4A53FBA8689C}" type="pres">
      <dgm:prSet presAssocID="{752A89CA-D3FF-43EB-BEF8-C154749D671E}" presName="horz1" presStyleCnt="0"/>
      <dgm:spPr/>
    </dgm:pt>
    <dgm:pt modelId="{16DBF91F-67B1-9A4C-AD94-E967D03C9D82}" type="pres">
      <dgm:prSet presAssocID="{752A89CA-D3FF-43EB-BEF8-C154749D671E}" presName="tx1" presStyleLbl="revTx" presStyleIdx="1" presStyleCnt="5"/>
      <dgm:spPr/>
    </dgm:pt>
    <dgm:pt modelId="{6499E0D2-0D02-7F47-9FF4-BA0AFB106B89}" type="pres">
      <dgm:prSet presAssocID="{752A89CA-D3FF-43EB-BEF8-C154749D671E}" presName="vert1" presStyleCnt="0"/>
      <dgm:spPr/>
    </dgm:pt>
    <dgm:pt modelId="{6A752AE4-9D1A-CE4A-BFAC-2A0C6CF0DA15}" type="pres">
      <dgm:prSet presAssocID="{D8F08163-9E08-4102-8259-E04ADC75FD67}" presName="thickLine" presStyleLbl="alignNode1" presStyleIdx="2" presStyleCnt="5"/>
      <dgm:spPr/>
    </dgm:pt>
    <dgm:pt modelId="{FE3FE131-937F-3D4B-A717-7A00BE0F69D3}" type="pres">
      <dgm:prSet presAssocID="{D8F08163-9E08-4102-8259-E04ADC75FD67}" presName="horz1" presStyleCnt="0"/>
      <dgm:spPr/>
    </dgm:pt>
    <dgm:pt modelId="{06705F85-8799-0C46-B889-F88B0DFEA5AE}" type="pres">
      <dgm:prSet presAssocID="{D8F08163-9E08-4102-8259-E04ADC75FD67}" presName="tx1" presStyleLbl="revTx" presStyleIdx="2" presStyleCnt="5"/>
      <dgm:spPr/>
    </dgm:pt>
    <dgm:pt modelId="{6E5480E1-415E-B44B-BAFE-A91ED7EC0149}" type="pres">
      <dgm:prSet presAssocID="{D8F08163-9E08-4102-8259-E04ADC75FD67}" presName="vert1" presStyleCnt="0"/>
      <dgm:spPr/>
    </dgm:pt>
    <dgm:pt modelId="{9CB3EF91-0849-DF42-94DA-81A8598B8AD0}" type="pres">
      <dgm:prSet presAssocID="{DFFCBDD6-20B2-4130-BBF8-C605D20A16D0}" presName="thickLine" presStyleLbl="alignNode1" presStyleIdx="3" presStyleCnt="5"/>
      <dgm:spPr/>
    </dgm:pt>
    <dgm:pt modelId="{0C4EE3F1-3348-F549-9F23-8D4244B54FE9}" type="pres">
      <dgm:prSet presAssocID="{DFFCBDD6-20B2-4130-BBF8-C605D20A16D0}" presName="horz1" presStyleCnt="0"/>
      <dgm:spPr/>
    </dgm:pt>
    <dgm:pt modelId="{735D3F42-9723-D04B-804A-4EB657241A7D}" type="pres">
      <dgm:prSet presAssocID="{DFFCBDD6-20B2-4130-BBF8-C605D20A16D0}" presName="tx1" presStyleLbl="revTx" presStyleIdx="3" presStyleCnt="5"/>
      <dgm:spPr/>
    </dgm:pt>
    <dgm:pt modelId="{AC336207-6136-554A-A7C0-56A0B8AB56DC}" type="pres">
      <dgm:prSet presAssocID="{DFFCBDD6-20B2-4130-BBF8-C605D20A16D0}" presName="vert1" presStyleCnt="0"/>
      <dgm:spPr/>
    </dgm:pt>
    <dgm:pt modelId="{03E14288-3F28-EF43-A6D8-045BE2574F13}" type="pres">
      <dgm:prSet presAssocID="{58035233-DD69-4785-80FD-7AEC61A3B13E}" presName="thickLine" presStyleLbl="alignNode1" presStyleIdx="4" presStyleCnt="5"/>
      <dgm:spPr/>
    </dgm:pt>
    <dgm:pt modelId="{1145EE46-0996-3146-BAA9-A76794E1CB65}" type="pres">
      <dgm:prSet presAssocID="{58035233-DD69-4785-80FD-7AEC61A3B13E}" presName="horz1" presStyleCnt="0"/>
      <dgm:spPr/>
    </dgm:pt>
    <dgm:pt modelId="{031BF31E-5C38-F840-8801-3335F0CF5D33}" type="pres">
      <dgm:prSet presAssocID="{58035233-DD69-4785-80FD-7AEC61A3B13E}" presName="tx1" presStyleLbl="revTx" presStyleIdx="4" presStyleCnt="5"/>
      <dgm:spPr/>
    </dgm:pt>
    <dgm:pt modelId="{6E0AC1BD-D2D4-E54D-BB5F-9439BCC48786}" type="pres">
      <dgm:prSet presAssocID="{58035233-DD69-4785-80FD-7AEC61A3B13E}" presName="vert1" presStyleCnt="0"/>
      <dgm:spPr/>
    </dgm:pt>
  </dgm:ptLst>
  <dgm:cxnLst>
    <dgm:cxn modelId="{E7C3CD3F-F739-41E7-9898-FE739ECC4B87}" srcId="{D1C47248-6BE1-45FF-85EB-3DA35E8171D0}" destId="{A61E6EAA-E43D-4F0F-ABA8-8024D51E00C1}" srcOrd="0" destOrd="0" parTransId="{8B79DEC7-D26E-4D82-9244-F9380FB67805}" sibTransId="{20B50318-D0A5-4602-A29E-9BAAFFD0E968}"/>
    <dgm:cxn modelId="{E7DAB641-D435-0C4B-8577-5F66C9AE67DD}" type="presOf" srcId="{D8F08163-9E08-4102-8259-E04ADC75FD67}" destId="{06705F85-8799-0C46-B889-F88B0DFEA5AE}" srcOrd="0" destOrd="0" presId="urn:microsoft.com/office/officeart/2008/layout/LinedList"/>
    <dgm:cxn modelId="{60691359-ACDE-2749-8AB5-06F7AA433220}" type="presOf" srcId="{D1C47248-6BE1-45FF-85EB-3DA35E8171D0}" destId="{92EB6875-B8F1-4246-A6FD-CE79848D0AA6}" srcOrd="0" destOrd="0" presId="urn:microsoft.com/office/officeart/2008/layout/LinedList"/>
    <dgm:cxn modelId="{37197768-E01A-8144-AE5C-C2EA039A1B05}" type="presOf" srcId="{DFFCBDD6-20B2-4130-BBF8-C605D20A16D0}" destId="{735D3F42-9723-D04B-804A-4EB657241A7D}" srcOrd="0" destOrd="0" presId="urn:microsoft.com/office/officeart/2008/layout/LinedList"/>
    <dgm:cxn modelId="{9BD17E8E-6D76-404B-902F-67325B328662}" type="presOf" srcId="{A61E6EAA-E43D-4F0F-ABA8-8024D51E00C1}" destId="{0C121B9E-9EEA-C948-8302-EA5B95CC4C86}" srcOrd="0" destOrd="0" presId="urn:microsoft.com/office/officeart/2008/layout/LinedList"/>
    <dgm:cxn modelId="{142BAA8E-718A-C248-8F44-8B64BFD4A3A6}" type="presOf" srcId="{58035233-DD69-4785-80FD-7AEC61A3B13E}" destId="{031BF31E-5C38-F840-8801-3335F0CF5D33}" srcOrd="0" destOrd="0" presId="urn:microsoft.com/office/officeart/2008/layout/LinedList"/>
    <dgm:cxn modelId="{42A9468F-51DF-4769-8888-A868536300F2}" srcId="{D1C47248-6BE1-45FF-85EB-3DA35E8171D0}" destId="{DFFCBDD6-20B2-4130-BBF8-C605D20A16D0}" srcOrd="3" destOrd="0" parTransId="{DAC2FF87-D00C-4CFF-8F00-ABD9715E7F6B}" sibTransId="{971167C4-15FA-4CF3-9A0E-E0F691A4F2FA}"/>
    <dgm:cxn modelId="{118E42C6-7A75-4217-A96A-34FA8E342367}" srcId="{D1C47248-6BE1-45FF-85EB-3DA35E8171D0}" destId="{D8F08163-9E08-4102-8259-E04ADC75FD67}" srcOrd="2" destOrd="0" parTransId="{EE8199C7-EDD1-4553-9CA3-6B60F7A12673}" sibTransId="{774FFD51-E2C4-49A5-AB80-428526F02989}"/>
    <dgm:cxn modelId="{8FB159D7-B132-4A67-A71C-A515A87FDBD6}" srcId="{D1C47248-6BE1-45FF-85EB-3DA35E8171D0}" destId="{58035233-DD69-4785-80FD-7AEC61A3B13E}" srcOrd="4" destOrd="0" parTransId="{5ABF4BF0-6EA6-4A4A-9A67-E3879CE604AE}" sibTransId="{2CDD1DF2-8C8B-4A14-A3D2-D92DCBD94D24}"/>
    <dgm:cxn modelId="{1C2284E6-84D4-074B-A07D-01ED9D3AE4C1}" type="presOf" srcId="{752A89CA-D3FF-43EB-BEF8-C154749D671E}" destId="{16DBF91F-67B1-9A4C-AD94-E967D03C9D82}" srcOrd="0" destOrd="0" presId="urn:microsoft.com/office/officeart/2008/layout/LinedList"/>
    <dgm:cxn modelId="{3A17B1FB-C161-469C-B648-A8D87F4CC320}" srcId="{D1C47248-6BE1-45FF-85EB-3DA35E8171D0}" destId="{752A89CA-D3FF-43EB-BEF8-C154749D671E}" srcOrd="1" destOrd="0" parTransId="{0E7031C5-0AEA-455F-AA5F-820B1FB70525}" sibTransId="{B9663D2B-5725-4F5D-AE65-000B011963F8}"/>
    <dgm:cxn modelId="{E6773391-EFC0-9C40-992D-A28F77AF627A}" type="presParOf" srcId="{92EB6875-B8F1-4246-A6FD-CE79848D0AA6}" destId="{1BF8D447-E06D-2443-AD2E-DEDF663911FB}" srcOrd="0" destOrd="0" presId="urn:microsoft.com/office/officeart/2008/layout/LinedList"/>
    <dgm:cxn modelId="{097E506F-24D4-EF41-8871-5D4ABCB9A2B4}" type="presParOf" srcId="{92EB6875-B8F1-4246-A6FD-CE79848D0AA6}" destId="{369B1822-0EFE-DF47-9514-833DABEFBCB1}" srcOrd="1" destOrd="0" presId="urn:microsoft.com/office/officeart/2008/layout/LinedList"/>
    <dgm:cxn modelId="{440A9643-FD08-D34A-AABB-013B81013D66}" type="presParOf" srcId="{369B1822-0EFE-DF47-9514-833DABEFBCB1}" destId="{0C121B9E-9EEA-C948-8302-EA5B95CC4C86}" srcOrd="0" destOrd="0" presId="urn:microsoft.com/office/officeart/2008/layout/LinedList"/>
    <dgm:cxn modelId="{8052E830-89F3-B44D-BC5D-F0D330F59474}" type="presParOf" srcId="{369B1822-0EFE-DF47-9514-833DABEFBCB1}" destId="{20A7B9D9-BF7D-584D-B254-242BED06C22B}" srcOrd="1" destOrd="0" presId="urn:microsoft.com/office/officeart/2008/layout/LinedList"/>
    <dgm:cxn modelId="{F326A72F-F51A-E749-B0B5-B183408B3E6F}" type="presParOf" srcId="{92EB6875-B8F1-4246-A6FD-CE79848D0AA6}" destId="{2BEBB19C-241A-B646-8901-4B6AB945FB3D}" srcOrd="2" destOrd="0" presId="urn:microsoft.com/office/officeart/2008/layout/LinedList"/>
    <dgm:cxn modelId="{DE182978-C54E-9046-803C-163EF16CD2F3}" type="presParOf" srcId="{92EB6875-B8F1-4246-A6FD-CE79848D0AA6}" destId="{0B380C02-37D6-DF4A-94A6-4A53FBA8689C}" srcOrd="3" destOrd="0" presId="urn:microsoft.com/office/officeart/2008/layout/LinedList"/>
    <dgm:cxn modelId="{A53CBFA0-3EAA-7B4C-99E7-2C6EA3BF8B53}" type="presParOf" srcId="{0B380C02-37D6-DF4A-94A6-4A53FBA8689C}" destId="{16DBF91F-67B1-9A4C-AD94-E967D03C9D82}" srcOrd="0" destOrd="0" presId="urn:microsoft.com/office/officeart/2008/layout/LinedList"/>
    <dgm:cxn modelId="{D2CD7E66-2C47-8645-8C5B-84044239F9D6}" type="presParOf" srcId="{0B380C02-37D6-DF4A-94A6-4A53FBA8689C}" destId="{6499E0D2-0D02-7F47-9FF4-BA0AFB106B89}" srcOrd="1" destOrd="0" presId="urn:microsoft.com/office/officeart/2008/layout/LinedList"/>
    <dgm:cxn modelId="{15B60D9B-E887-C14B-A187-C0DFA68DCA00}" type="presParOf" srcId="{92EB6875-B8F1-4246-A6FD-CE79848D0AA6}" destId="{6A752AE4-9D1A-CE4A-BFAC-2A0C6CF0DA15}" srcOrd="4" destOrd="0" presId="urn:microsoft.com/office/officeart/2008/layout/LinedList"/>
    <dgm:cxn modelId="{F67BF555-C203-1F4F-95E2-26B6B378A700}" type="presParOf" srcId="{92EB6875-B8F1-4246-A6FD-CE79848D0AA6}" destId="{FE3FE131-937F-3D4B-A717-7A00BE0F69D3}" srcOrd="5" destOrd="0" presId="urn:microsoft.com/office/officeart/2008/layout/LinedList"/>
    <dgm:cxn modelId="{B59C4A70-9EB2-B145-853A-991093A28F33}" type="presParOf" srcId="{FE3FE131-937F-3D4B-A717-7A00BE0F69D3}" destId="{06705F85-8799-0C46-B889-F88B0DFEA5AE}" srcOrd="0" destOrd="0" presId="urn:microsoft.com/office/officeart/2008/layout/LinedList"/>
    <dgm:cxn modelId="{5946316F-AE01-EE45-8A81-E7B8604A86C2}" type="presParOf" srcId="{FE3FE131-937F-3D4B-A717-7A00BE0F69D3}" destId="{6E5480E1-415E-B44B-BAFE-A91ED7EC0149}" srcOrd="1" destOrd="0" presId="urn:microsoft.com/office/officeart/2008/layout/LinedList"/>
    <dgm:cxn modelId="{750C2B38-B5B4-9845-BFF0-387DF665098D}" type="presParOf" srcId="{92EB6875-B8F1-4246-A6FD-CE79848D0AA6}" destId="{9CB3EF91-0849-DF42-94DA-81A8598B8AD0}" srcOrd="6" destOrd="0" presId="urn:microsoft.com/office/officeart/2008/layout/LinedList"/>
    <dgm:cxn modelId="{4E94CFF1-AB53-0046-89D4-05FF03B6DBBB}" type="presParOf" srcId="{92EB6875-B8F1-4246-A6FD-CE79848D0AA6}" destId="{0C4EE3F1-3348-F549-9F23-8D4244B54FE9}" srcOrd="7" destOrd="0" presId="urn:microsoft.com/office/officeart/2008/layout/LinedList"/>
    <dgm:cxn modelId="{2C3F6C1F-F4BD-B643-91EC-805DFB7C5148}" type="presParOf" srcId="{0C4EE3F1-3348-F549-9F23-8D4244B54FE9}" destId="{735D3F42-9723-D04B-804A-4EB657241A7D}" srcOrd="0" destOrd="0" presId="urn:microsoft.com/office/officeart/2008/layout/LinedList"/>
    <dgm:cxn modelId="{6803DE4A-BD64-A346-A7E9-D6607C1525E7}" type="presParOf" srcId="{0C4EE3F1-3348-F549-9F23-8D4244B54FE9}" destId="{AC336207-6136-554A-A7C0-56A0B8AB56DC}" srcOrd="1" destOrd="0" presId="urn:microsoft.com/office/officeart/2008/layout/LinedList"/>
    <dgm:cxn modelId="{067D224A-468D-1F45-B8A6-F75292525C99}" type="presParOf" srcId="{92EB6875-B8F1-4246-A6FD-CE79848D0AA6}" destId="{03E14288-3F28-EF43-A6D8-045BE2574F13}" srcOrd="8" destOrd="0" presId="urn:microsoft.com/office/officeart/2008/layout/LinedList"/>
    <dgm:cxn modelId="{D3AE15C6-264B-2F47-BA2E-15F10DA4482E}" type="presParOf" srcId="{92EB6875-B8F1-4246-A6FD-CE79848D0AA6}" destId="{1145EE46-0996-3146-BAA9-A76794E1CB65}" srcOrd="9" destOrd="0" presId="urn:microsoft.com/office/officeart/2008/layout/LinedList"/>
    <dgm:cxn modelId="{651928C2-F7ED-D04D-801B-DC14AC9E05C0}" type="presParOf" srcId="{1145EE46-0996-3146-BAA9-A76794E1CB65}" destId="{031BF31E-5C38-F840-8801-3335F0CF5D33}" srcOrd="0" destOrd="0" presId="urn:microsoft.com/office/officeart/2008/layout/LinedList"/>
    <dgm:cxn modelId="{87AB0A24-5AB7-2F4C-ACD8-05DE80C52D78}" type="presParOf" srcId="{1145EE46-0996-3146-BAA9-A76794E1CB65}" destId="{6E0AC1BD-D2D4-E54D-BB5F-9439BCC4878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2CDA46-3E6A-4535-86B4-E5468CB0F23D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A119D2A-5FC8-4FE6-82CA-33D3FD22CD8B}">
      <dgm:prSet/>
      <dgm:spPr/>
      <dgm:t>
        <a:bodyPr/>
        <a:lstStyle/>
        <a:p>
          <a:r>
            <a:rPr lang="en-GB" dirty="0" err="1">
              <a:solidFill>
                <a:schemeClr val="accent3"/>
              </a:solidFill>
            </a:rPr>
            <a:t>Survet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loodusele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/>
            <a:t>tajutakse</a:t>
          </a:r>
          <a:r>
            <a:rPr lang="en-GB" dirty="0"/>
            <a:t> </a:t>
          </a:r>
          <a:r>
            <a:rPr lang="en-GB" dirty="0" err="1"/>
            <a:t>kõikjal</a:t>
          </a:r>
          <a:r>
            <a:rPr lang="en-GB" dirty="0"/>
            <a:t>; </a:t>
          </a:r>
          <a:r>
            <a:rPr lang="en-GB" dirty="0" err="1"/>
            <a:t>suurema</a:t>
          </a:r>
          <a:r>
            <a:rPr lang="en-GB" dirty="0"/>
            <a:t> </a:t>
          </a:r>
          <a:r>
            <a:rPr lang="en-GB" dirty="0" err="1"/>
            <a:t>külastuskoormusega</a:t>
          </a:r>
          <a:r>
            <a:rPr lang="en-GB" dirty="0"/>
            <a:t> </a:t>
          </a:r>
          <a:r>
            <a:rPr lang="en-GB" dirty="0" err="1"/>
            <a:t>aladel</a:t>
          </a:r>
          <a:r>
            <a:rPr lang="en-GB" dirty="0"/>
            <a:t> </a:t>
          </a:r>
          <a:r>
            <a:rPr lang="en-GB" dirty="0" err="1"/>
            <a:t>intensiivsemalt</a:t>
          </a:r>
          <a:r>
            <a:rPr lang="en-GB" dirty="0"/>
            <a:t>.</a:t>
          </a:r>
          <a:endParaRPr lang="en-US" dirty="0"/>
        </a:p>
      </dgm:t>
    </dgm:pt>
    <dgm:pt modelId="{5952FE9B-C3BE-4DEB-AFC6-0A03E95FE652}" type="parTrans" cxnId="{9EACFA4A-CB35-479A-A6CD-5548D68FC4CC}">
      <dgm:prSet/>
      <dgm:spPr/>
      <dgm:t>
        <a:bodyPr/>
        <a:lstStyle/>
        <a:p>
          <a:endParaRPr lang="en-US"/>
        </a:p>
      </dgm:t>
    </dgm:pt>
    <dgm:pt modelId="{6DA21673-50D1-4FE5-9FBC-B150288C0FCC}" type="sibTrans" cxnId="{9EACFA4A-CB35-479A-A6CD-5548D68FC4CC}">
      <dgm:prSet/>
      <dgm:spPr/>
      <dgm:t>
        <a:bodyPr/>
        <a:lstStyle/>
        <a:p>
          <a:endParaRPr lang="en-US"/>
        </a:p>
      </dgm:t>
    </dgm:pt>
    <dgm:pt modelId="{6AB9CF3F-DEED-4A70-AF55-9D91F38343B6}">
      <dgm:prSet/>
      <dgm:spPr/>
      <dgm:t>
        <a:bodyPr/>
        <a:lstStyle/>
        <a:p>
          <a:r>
            <a:rPr lang="en-GB" dirty="0" err="1">
              <a:solidFill>
                <a:schemeClr val="accent3"/>
              </a:solidFill>
            </a:rPr>
            <a:t>Külastajate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käitumist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hinnatakse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pigem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heaks</a:t>
          </a:r>
          <a:r>
            <a:rPr lang="en-GB" dirty="0"/>
            <a:t>.</a:t>
          </a:r>
          <a:endParaRPr lang="en-US" dirty="0"/>
        </a:p>
      </dgm:t>
    </dgm:pt>
    <dgm:pt modelId="{49DCF732-C0DD-4A59-8610-EF5908002F01}" type="parTrans" cxnId="{1812185C-8CAB-4FEC-8944-8146F310B3E2}">
      <dgm:prSet/>
      <dgm:spPr/>
      <dgm:t>
        <a:bodyPr/>
        <a:lstStyle/>
        <a:p>
          <a:endParaRPr lang="en-US"/>
        </a:p>
      </dgm:t>
    </dgm:pt>
    <dgm:pt modelId="{CC6D2CD7-AC9E-41D4-A5CB-C60BDECEAE11}" type="sibTrans" cxnId="{1812185C-8CAB-4FEC-8944-8146F310B3E2}">
      <dgm:prSet/>
      <dgm:spPr/>
      <dgm:t>
        <a:bodyPr/>
        <a:lstStyle/>
        <a:p>
          <a:endParaRPr lang="en-US"/>
        </a:p>
      </dgm:t>
    </dgm:pt>
    <dgm:pt modelId="{03A8194A-DC25-4B79-BC76-5577088D2DDE}">
      <dgm:prSet/>
      <dgm:spPr/>
      <dgm:t>
        <a:bodyPr/>
        <a:lstStyle/>
        <a:p>
          <a:r>
            <a:rPr lang="en-GB" dirty="0" err="1"/>
            <a:t>Suurimat</a:t>
          </a:r>
          <a:r>
            <a:rPr lang="en-GB" dirty="0"/>
            <a:t> </a:t>
          </a:r>
          <a:r>
            <a:rPr lang="en-GB" dirty="0" err="1"/>
            <a:t>tähelepanu</a:t>
          </a:r>
          <a:r>
            <a:rPr lang="en-GB" dirty="0"/>
            <a:t> </a:t>
          </a:r>
          <a:r>
            <a:rPr lang="en-GB" dirty="0" err="1"/>
            <a:t>vajavad</a:t>
          </a:r>
          <a:r>
            <a:rPr lang="en-GB" dirty="0"/>
            <a:t> </a:t>
          </a:r>
          <a:r>
            <a:rPr lang="en-GB" dirty="0" err="1">
              <a:solidFill>
                <a:schemeClr val="accent3"/>
              </a:solidFill>
            </a:rPr>
            <a:t>jäätmemajandus</a:t>
          </a:r>
          <a:r>
            <a:rPr lang="en-GB" dirty="0">
              <a:solidFill>
                <a:schemeClr val="accent3"/>
              </a:solidFill>
            </a:rPr>
            <a:t>, </a:t>
          </a:r>
          <a:r>
            <a:rPr lang="en-GB" dirty="0" err="1">
              <a:solidFill>
                <a:schemeClr val="accent3"/>
              </a:solidFill>
            </a:rPr>
            <a:t>tualettide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olemasolu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ning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puhkealade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taristu</a:t>
          </a:r>
          <a:r>
            <a:rPr lang="en-GB" dirty="0"/>
            <a:t>.</a:t>
          </a:r>
          <a:endParaRPr lang="en-US" dirty="0"/>
        </a:p>
      </dgm:t>
    </dgm:pt>
    <dgm:pt modelId="{1E7A9DF5-604C-4253-B9C5-9D69361FE576}" type="parTrans" cxnId="{6310507C-4C7E-4BE3-9185-E6B52DDC7A32}">
      <dgm:prSet/>
      <dgm:spPr/>
      <dgm:t>
        <a:bodyPr/>
        <a:lstStyle/>
        <a:p>
          <a:endParaRPr lang="en-US"/>
        </a:p>
      </dgm:t>
    </dgm:pt>
    <dgm:pt modelId="{9E3292C2-2186-4653-9E5B-33A446693016}" type="sibTrans" cxnId="{6310507C-4C7E-4BE3-9185-E6B52DDC7A32}">
      <dgm:prSet/>
      <dgm:spPr/>
      <dgm:t>
        <a:bodyPr/>
        <a:lstStyle/>
        <a:p>
          <a:endParaRPr lang="en-US"/>
        </a:p>
      </dgm:t>
    </dgm:pt>
    <dgm:pt modelId="{CB294E76-F9EE-47CE-8D6A-697E095998FF}">
      <dgm:prSet/>
      <dgm:spPr/>
      <dgm:t>
        <a:bodyPr/>
        <a:lstStyle/>
        <a:p>
          <a:r>
            <a:rPr lang="en-GB" dirty="0" err="1"/>
            <a:t>Matkaradade</a:t>
          </a:r>
          <a:r>
            <a:rPr lang="en-GB" dirty="0"/>
            <a:t> </a:t>
          </a:r>
          <a:r>
            <a:rPr lang="en-GB" dirty="0" err="1"/>
            <a:t>ja</a:t>
          </a:r>
          <a:r>
            <a:rPr lang="en-GB" dirty="0"/>
            <a:t> </a:t>
          </a:r>
          <a:r>
            <a:rPr lang="en-GB" dirty="0" err="1"/>
            <a:t>viitade</a:t>
          </a:r>
          <a:r>
            <a:rPr lang="en-GB" dirty="0"/>
            <a:t> </a:t>
          </a:r>
          <a:r>
            <a:rPr lang="en-GB" dirty="0" err="1">
              <a:solidFill>
                <a:schemeClr val="accent3"/>
              </a:solidFill>
            </a:rPr>
            <a:t>kvaliteet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ei</a:t>
          </a:r>
          <a:r>
            <a:rPr lang="en-GB" dirty="0">
              <a:solidFill>
                <a:schemeClr val="accent3"/>
              </a:solidFill>
            </a:rPr>
            <a:t> ole </a:t>
          </a:r>
          <a:r>
            <a:rPr lang="en-GB" dirty="0" err="1">
              <a:solidFill>
                <a:schemeClr val="accent3"/>
              </a:solidFill>
            </a:rPr>
            <a:t>kõikjal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piisav</a:t>
          </a:r>
          <a:r>
            <a:rPr lang="en-GB" dirty="0"/>
            <a:t>; </a:t>
          </a:r>
          <a:r>
            <a:rPr lang="en-GB" dirty="0" err="1"/>
            <a:t>tuntakse</a:t>
          </a:r>
          <a:r>
            <a:rPr lang="en-GB" dirty="0"/>
            <a:t> </a:t>
          </a:r>
          <a:r>
            <a:rPr lang="en-GB" dirty="0" err="1"/>
            <a:t>vajadust</a:t>
          </a:r>
          <a:r>
            <a:rPr lang="en-GB" dirty="0"/>
            <a:t> </a:t>
          </a:r>
          <a:r>
            <a:rPr lang="en-GB" dirty="0" err="1"/>
            <a:t>uute</a:t>
          </a:r>
          <a:r>
            <a:rPr lang="en-GB" dirty="0"/>
            <a:t> </a:t>
          </a:r>
          <a:r>
            <a:rPr lang="en-GB" dirty="0" err="1"/>
            <a:t>tähistuste</a:t>
          </a:r>
          <a:r>
            <a:rPr lang="en-GB" dirty="0"/>
            <a:t> </a:t>
          </a:r>
          <a:r>
            <a:rPr lang="en-GB" dirty="0" err="1"/>
            <a:t>ja</a:t>
          </a:r>
          <a:r>
            <a:rPr lang="en-GB" dirty="0"/>
            <a:t> </a:t>
          </a:r>
          <a:r>
            <a:rPr lang="en-GB" dirty="0" err="1"/>
            <a:t>radade</a:t>
          </a:r>
          <a:r>
            <a:rPr lang="en-GB" dirty="0"/>
            <a:t> </a:t>
          </a:r>
          <a:r>
            <a:rPr lang="en-GB" dirty="0" err="1"/>
            <a:t>järele</a:t>
          </a:r>
          <a:r>
            <a:rPr lang="en-GB" dirty="0"/>
            <a:t>.</a:t>
          </a:r>
          <a:endParaRPr lang="en-US" dirty="0"/>
        </a:p>
      </dgm:t>
    </dgm:pt>
    <dgm:pt modelId="{BBBEA16B-8368-4F49-8DD9-21C053434FCF}" type="parTrans" cxnId="{F756D9B5-0D05-4018-9D14-6F6084FB1DAC}">
      <dgm:prSet/>
      <dgm:spPr/>
      <dgm:t>
        <a:bodyPr/>
        <a:lstStyle/>
        <a:p>
          <a:endParaRPr lang="en-US"/>
        </a:p>
      </dgm:t>
    </dgm:pt>
    <dgm:pt modelId="{AB745043-5768-471B-A5B5-0A49235DB9F8}" type="sibTrans" cxnId="{F756D9B5-0D05-4018-9D14-6F6084FB1DAC}">
      <dgm:prSet/>
      <dgm:spPr/>
      <dgm:t>
        <a:bodyPr/>
        <a:lstStyle/>
        <a:p>
          <a:endParaRPr lang="en-US"/>
        </a:p>
      </dgm:t>
    </dgm:pt>
    <dgm:pt modelId="{A7BDE57C-8FA0-44BA-82C4-10155A2EFFFA}">
      <dgm:prSet/>
      <dgm:spPr/>
      <dgm:t>
        <a:bodyPr/>
        <a:lstStyle/>
        <a:p>
          <a:r>
            <a:rPr lang="en-GB" dirty="0" err="1">
              <a:solidFill>
                <a:schemeClr val="accent3"/>
              </a:solidFill>
            </a:rPr>
            <a:t>Mootorsõidukite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liikumine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maastikel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/>
            <a:t>vajab</a:t>
          </a:r>
          <a:r>
            <a:rPr lang="en-GB" dirty="0"/>
            <a:t> </a:t>
          </a:r>
          <a:r>
            <a:rPr lang="en-GB" dirty="0" err="1"/>
            <a:t>selgemat</a:t>
          </a:r>
          <a:r>
            <a:rPr lang="en-GB" dirty="0"/>
            <a:t> </a:t>
          </a:r>
          <a:r>
            <a:rPr lang="en-GB" dirty="0" err="1"/>
            <a:t>reguleerimist</a:t>
          </a:r>
          <a:r>
            <a:rPr lang="en-GB" dirty="0"/>
            <a:t>.</a:t>
          </a:r>
          <a:endParaRPr lang="en-US" dirty="0"/>
        </a:p>
      </dgm:t>
    </dgm:pt>
    <dgm:pt modelId="{E48C7BBA-9124-4BF0-8C02-875175544B51}" type="parTrans" cxnId="{AF6150EE-DA7C-4786-9500-3274475D199E}">
      <dgm:prSet/>
      <dgm:spPr/>
      <dgm:t>
        <a:bodyPr/>
        <a:lstStyle/>
        <a:p>
          <a:endParaRPr lang="en-US"/>
        </a:p>
      </dgm:t>
    </dgm:pt>
    <dgm:pt modelId="{CB81FF2D-5B55-40A8-B456-447C175F995E}" type="sibTrans" cxnId="{AF6150EE-DA7C-4786-9500-3274475D199E}">
      <dgm:prSet/>
      <dgm:spPr/>
      <dgm:t>
        <a:bodyPr/>
        <a:lstStyle/>
        <a:p>
          <a:endParaRPr lang="en-US"/>
        </a:p>
      </dgm:t>
    </dgm:pt>
    <dgm:pt modelId="{671BD941-114C-0A45-96C4-330860D9DD48}" type="pres">
      <dgm:prSet presAssocID="{FD2CDA46-3E6A-4535-86B4-E5468CB0F23D}" presName="vert0" presStyleCnt="0">
        <dgm:presLayoutVars>
          <dgm:dir/>
          <dgm:animOne val="branch"/>
          <dgm:animLvl val="lvl"/>
        </dgm:presLayoutVars>
      </dgm:prSet>
      <dgm:spPr/>
    </dgm:pt>
    <dgm:pt modelId="{58A4D5D2-FFA8-E242-9DD7-83E4396BF380}" type="pres">
      <dgm:prSet presAssocID="{CA119D2A-5FC8-4FE6-82CA-33D3FD22CD8B}" presName="thickLine" presStyleLbl="alignNode1" presStyleIdx="0" presStyleCnt="5"/>
      <dgm:spPr/>
    </dgm:pt>
    <dgm:pt modelId="{7C7022F4-1EA4-A247-BB92-3773CBD300FB}" type="pres">
      <dgm:prSet presAssocID="{CA119D2A-5FC8-4FE6-82CA-33D3FD22CD8B}" presName="horz1" presStyleCnt="0"/>
      <dgm:spPr/>
    </dgm:pt>
    <dgm:pt modelId="{B5AD7EDB-99BF-7842-84B8-935BF2A0F968}" type="pres">
      <dgm:prSet presAssocID="{CA119D2A-5FC8-4FE6-82CA-33D3FD22CD8B}" presName="tx1" presStyleLbl="revTx" presStyleIdx="0" presStyleCnt="5"/>
      <dgm:spPr/>
    </dgm:pt>
    <dgm:pt modelId="{89F23F44-2936-344F-999B-A91C28DEE9B1}" type="pres">
      <dgm:prSet presAssocID="{CA119D2A-5FC8-4FE6-82CA-33D3FD22CD8B}" presName="vert1" presStyleCnt="0"/>
      <dgm:spPr/>
    </dgm:pt>
    <dgm:pt modelId="{81E98E7A-5574-EA42-BEE3-EC8C08A4F71D}" type="pres">
      <dgm:prSet presAssocID="{6AB9CF3F-DEED-4A70-AF55-9D91F38343B6}" presName="thickLine" presStyleLbl="alignNode1" presStyleIdx="1" presStyleCnt="5"/>
      <dgm:spPr/>
    </dgm:pt>
    <dgm:pt modelId="{4CF2F4E2-A3AC-9E40-87A3-2720317C2237}" type="pres">
      <dgm:prSet presAssocID="{6AB9CF3F-DEED-4A70-AF55-9D91F38343B6}" presName="horz1" presStyleCnt="0"/>
      <dgm:spPr/>
    </dgm:pt>
    <dgm:pt modelId="{B86B2261-F352-6545-A5F8-BD82D0B41445}" type="pres">
      <dgm:prSet presAssocID="{6AB9CF3F-DEED-4A70-AF55-9D91F38343B6}" presName="tx1" presStyleLbl="revTx" presStyleIdx="1" presStyleCnt="5"/>
      <dgm:spPr/>
    </dgm:pt>
    <dgm:pt modelId="{7F719A04-7A3F-4F45-A0F3-0653DFCCD646}" type="pres">
      <dgm:prSet presAssocID="{6AB9CF3F-DEED-4A70-AF55-9D91F38343B6}" presName="vert1" presStyleCnt="0"/>
      <dgm:spPr/>
    </dgm:pt>
    <dgm:pt modelId="{E6C6519C-E55F-5247-AA5C-7E43C944DD13}" type="pres">
      <dgm:prSet presAssocID="{03A8194A-DC25-4B79-BC76-5577088D2DDE}" presName="thickLine" presStyleLbl="alignNode1" presStyleIdx="2" presStyleCnt="5"/>
      <dgm:spPr/>
    </dgm:pt>
    <dgm:pt modelId="{861859B5-89ED-4048-87EA-CF52930BF0C3}" type="pres">
      <dgm:prSet presAssocID="{03A8194A-DC25-4B79-BC76-5577088D2DDE}" presName="horz1" presStyleCnt="0"/>
      <dgm:spPr/>
    </dgm:pt>
    <dgm:pt modelId="{527A707C-584B-0741-8484-28E96D48A909}" type="pres">
      <dgm:prSet presAssocID="{03A8194A-DC25-4B79-BC76-5577088D2DDE}" presName="tx1" presStyleLbl="revTx" presStyleIdx="2" presStyleCnt="5"/>
      <dgm:spPr/>
    </dgm:pt>
    <dgm:pt modelId="{5E2607F7-5A88-A14C-8F57-79E1812E831C}" type="pres">
      <dgm:prSet presAssocID="{03A8194A-DC25-4B79-BC76-5577088D2DDE}" presName="vert1" presStyleCnt="0"/>
      <dgm:spPr/>
    </dgm:pt>
    <dgm:pt modelId="{AB895EEF-6D5A-7144-8924-18D710F89A42}" type="pres">
      <dgm:prSet presAssocID="{CB294E76-F9EE-47CE-8D6A-697E095998FF}" presName="thickLine" presStyleLbl="alignNode1" presStyleIdx="3" presStyleCnt="5"/>
      <dgm:spPr/>
    </dgm:pt>
    <dgm:pt modelId="{68BB6ED2-BB87-0F4F-B11F-8E6E337F29E3}" type="pres">
      <dgm:prSet presAssocID="{CB294E76-F9EE-47CE-8D6A-697E095998FF}" presName="horz1" presStyleCnt="0"/>
      <dgm:spPr/>
    </dgm:pt>
    <dgm:pt modelId="{4F69F116-6A63-6741-B059-8AEB9C9AD92A}" type="pres">
      <dgm:prSet presAssocID="{CB294E76-F9EE-47CE-8D6A-697E095998FF}" presName="tx1" presStyleLbl="revTx" presStyleIdx="3" presStyleCnt="5"/>
      <dgm:spPr/>
    </dgm:pt>
    <dgm:pt modelId="{9BB4C951-A054-354D-B4E5-2D339B72B642}" type="pres">
      <dgm:prSet presAssocID="{CB294E76-F9EE-47CE-8D6A-697E095998FF}" presName="vert1" presStyleCnt="0"/>
      <dgm:spPr/>
    </dgm:pt>
    <dgm:pt modelId="{C0EEA744-7B61-6041-81D5-C29704764B4C}" type="pres">
      <dgm:prSet presAssocID="{A7BDE57C-8FA0-44BA-82C4-10155A2EFFFA}" presName="thickLine" presStyleLbl="alignNode1" presStyleIdx="4" presStyleCnt="5"/>
      <dgm:spPr/>
    </dgm:pt>
    <dgm:pt modelId="{A9089105-BC66-D940-B650-37565BDB9888}" type="pres">
      <dgm:prSet presAssocID="{A7BDE57C-8FA0-44BA-82C4-10155A2EFFFA}" presName="horz1" presStyleCnt="0"/>
      <dgm:spPr/>
    </dgm:pt>
    <dgm:pt modelId="{5E9A0CD8-1A2B-0A42-9DA3-2AEA2773BDA3}" type="pres">
      <dgm:prSet presAssocID="{A7BDE57C-8FA0-44BA-82C4-10155A2EFFFA}" presName="tx1" presStyleLbl="revTx" presStyleIdx="4" presStyleCnt="5"/>
      <dgm:spPr/>
    </dgm:pt>
    <dgm:pt modelId="{A867D30C-E87F-684C-986A-753CE41E5BF0}" type="pres">
      <dgm:prSet presAssocID="{A7BDE57C-8FA0-44BA-82C4-10155A2EFFFA}" presName="vert1" presStyleCnt="0"/>
      <dgm:spPr/>
    </dgm:pt>
  </dgm:ptLst>
  <dgm:cxnLst>
    <dgm:cxn modelId="{87C91122-8B15-AE45-93E9-5475C171627F}" type="presOf" srcId="{CA119D2A-5FC8-4FE6-82CA-33D3FD22CD8B}" destId="{B5AD7EDB-99BF-7842-84B8-935BF2A0F968}" srcOrd="0" destOrd="0" presId="urn:microsoft.com/office/officeart/2008/layout/LinedList"/>
    <dgm:cxn modelId="{9EACFA4A-CB35-479A-A6CD-5548D68FC4CC}" srcId="{FD2CDA46-3E6A-4535-86B4-E5468CB0F23D}" destId="{CA119D2A-5FC8-4FE6-82CA-33D3FD22CD8B}" srcOrd="0" destOrd="0" parTransId="{5952FE9B-C3BE-4DEB-AFC6-0A03E95FE652}" sibTransId="{6DA21673-50D1-4FE5-9FBC-B150288C0FCC}"/>
    <dgm:cxn modelId="{1812185C-8CAB-4FEC-8944-8146F310B3E2}" srcId="{FD2CDA46-3E6A-4535-86B4-E5468CB0F23D}" destId="{6AB9CF3F-DEED-4A70-AF55-9D91F38343B6}" srcOrd="1" destOrd="0" parTransId="{49DCF732-C0DD-4A59-8610-EF5908002F01}" sibTransId="{CC6D2CD7-AC9E-41D4-A5CB-C60BDECEAE11}"/>
    <dgm:cxn modelId="{F3EFDD63-1FB1-A34D-87C2-D4A34B029C4D}" type="presOf" srcId="{6AB9CF3F-DEED-4A70-AF55-9D91F38343B6}" destId="{B86B2261-F352-6545-A5F8-BD82D0B41445}" srcOrd="0" destOrd="0" presId="urn:microsoft.com/office/officeart/2008/layout/LinedList"/>
    <dgm:cxn modelId="{6310507C-4C7E-4BE3-9185-E6B52DDC7A32}" srcId="{FD2CDA46-3E6A-4535-86B4-E5468CB0F23D}" destId="{03A8194A-DC25-4B79-BC76-5577088D2DDE}" srcOrd="2" destOrd="0" parTransId="{1E7A9DF5-604C-4253-B9C5-9D69361FE576}" sibTransId="{9E3292C2-2186-4653-9E5B-33A446693016}"/>
    <dgm:cxn modelId="{4D440281-1BE5-6A49-B78D-F1526F1E781F}" type="presOf" srcId="{03A8194A-DC25-4B79-BC76-5577088D2DDE}" destId="{527A707C-584B-0741-8484-28E96D48A909}" srcOrd="0" destOrd="0" presId="urn:microsoft.com/office/officeart/2008/layout/LinedList"/>
    <dgm:cxn modelId="{4769239D-EC5E-784E-A0C0-4F70C4E9B173}" type="presOf" srcId="{A7BDE57C-8FA0-44BA-82C4-10155A2EFFFA}" destId="{5E9A0CD8-1A2B-0A42-9DA3-2AEA2773BDA3}" srcOrd="0" destOrd="0" presId="urn:microsoft.com/office/officeart/2008/layout/LinedList"/>
    <dgm:cxn modelId="{4726C4B4-0247-F445-B2BE-E210D711DE69}" type="presOf" srcId="{FD2CDA46-3E6A-4535-86B4-E5468CB0F23D}" destId="{671BD941-114C-0A45-96C4-330860D9DD48}" srcOrd="0" destOrd="0" presId="urn:microsoft.com/office/officeart/2008/layout/LinedList"/>
    <dgm:cxn modelId="{F756D9B5-0D05-4018-9D14-6F6084FB1DAC}" srcId="{FD2CDA46-3E6A-4535-86B4-E5468CB0F23D}" destId="{CB294E76-F9EE-47CE-8D6A-697E095998FF}" srcOrd="3" destOrd="0" parTransId="{BBBEA16B-8368-4F49-8DD9-21C053434FCF}" sibTransId="{AB745043-5768-471B-A5B5-0A49235DB9F8}"/>
    <dgm:cxn modelId="{53E60AB6-8B1F-8743-9EFB-8D6F451B1D3C}" type="presOf" srcId="{CB294E76-F9EE-47CE-8D6A-697E095998FF}" destId="{4F69F116-6A63-6741-B059-8AEB9C9AD92A}" srcOrd="0" destOrd="0" presId="urn:microsoft.com/office/officeart/2008/layout/LinedList"/>
    <dgm:cxn modelId="{AF6150EE-DA7C-4786-9500-3274475D199E}" srcId="{FD2CDA46-3E6A-4535-86B4-E5468CB0F23D}" destId="{A7BDE57C-8FA0-44BA-82C4-10155A2EFFFA}" srcOrd="4" destOrd="0" parTransId="{E48C7BBA-9124-4BF0-8C02-875175544B51}" sibTransId="{CB81FF2D-5B55-40A8-B456-447C175F995E}"/>
    <dgm:cxn modelId="{AE46AAEB-C681-FC4D-8A1F-CB0C5E6CB239}" type="presParOf" srcId="{671BD941-114C-0A45-96C4-330860D9DD48}" destId="{58A4D5D2-FFA8-E242-9DD7-83E4396BF380}" srcOrd="0" destOrd="0" presId="urn:microsoft.com/office/officeart/2008/layout/LinedList"/>
    <dgm:cxn modelId="{7DFB48D0-F622-4B4E-A695-83CED3D1EAD1}" type="presParOf" srcId="{671BD941-114C-0A45-96C4-330860D9DD48}" destId="{7C7022F4-1EA4-A247-BB92-3773CBD300FB}" srcOrd="1" destOrd="0" presId="urn:microsoft.com/office/officeart/2008/layout/LinedList"/>
    <dgm:cxn modelId="{9E31BB1F-B94A-5945-8D67-6444434E3D5D}" type="presParOf" srcId="{7C7022F4-1EA4-A247-BB92-3773CBD300FB}" destId="{B5AD7EDB-99BF-7842-84B8-935BF2A0F968}" srcOrd="0" destOrd="0" presId="urn:microsoft.com/office/officeart/2008/layout/LinedList"/>
    <dgm:cxn modelId="{45C1B983-44A7-B24C-A746-9958982D0E92}" type="presParOf" srcId="{7C7022F4-1EA4-A247-BB92-3773CBD300FB}" destId="{89F23F44-2936-344F-999B-A91C28DEE9B1}" srcOrd="1" destOrd="0" presId="urn:microsoft.com/office/officeart/2008/layout/LinedList"/>
    <dgm:cxn modelId="{D586551A-6E93-0F40-8488-E913B65B185A}" type="presParOf" srcId="{671BD941-114C-0A45-96C4-330860D9DD48}" destId="{81E98E7A-5574-EA42-BEE3-EC8C08A4F71D}" srcOrd="2" destOrd="0" presId="urn:microsoft.com/office/officeart/2008/layout/LinedList"/>
    <dgm:cxn modelId="{788B58B5-F34B-6D44-9254-46A8610CF4DE}" type="presParOf" srcId="{671BD941-114C-0A45-96C4-330860D9DD48}" destId="{4CF2F4E2-A3AC-9E40-87A3-2720317C2237}" srcOrd="3" destOrd="0" presId="urn:microsoft.com/office/officeart/2008/layout/LinedList"/>
    <dgm:cxn modelId="{F20A909C-3302-2049-A491-B1A038CBDDAA}" type="presParOf" srcId="{4CF2F4E2-A3AC-9E40-87A3-2720317C2237}" destId="{B86B2261-F352-6545-A5F8-BD82D0B41445}" srcOrd="0" destOrd="0" presId="urn:microsoft.com/office/officeart/2008/layout/LinedList"/>
    <dgm:cxn modelId="{C81F0D12-E420-C445-8506-DEFBDA902C09}" type="presParOf" srcId="{4CF2F4E2-A3AC-9E40-87A3-2720317C2237}" destId="{7F719A04-7A3F-4F45-A0F3-0653DFCCD646}" srcOrd="1" destOrd="0" presId="urn:microsoft.com/office/officeart/2008/layout/LinedList"/>
    <dgm:cxn modelId="{DC24102B-FF34-FC4E-B0B4-8939D01F10CF}" type="presParOf" srcId="{671BD941-114C-0A45-96C4-330860D9DD48}" destId="{E6C6519C-E55F-5247-AA5C-7E43C944DD13}" srcOrd="4" destOrd="0" presId="urn:microsoft.com/office/officeart/2008/layout/LinedList"/>
    <dgm:cxn modelId="{2D3B7B34-AFBC-F247-9B77-997AD1B02F77}" type="presParOf" srcId="{671BD941-114C-0A45-96C4-330860D9DD48}" destId="{861859B5-89ED-4048-87EA-CF52930BF0C3}" srcOrd="5" destOrd="0" presId="urn:microsoft.com/office/officeart/2008/layout/LinedList"/>
    <dgm:cxn modelId="{B2C02907-9757-7447-B7CA-0719CFAAC354}" type="presParOf" srcId="{861859B5-89ED-4048-87EA-CF52930BF0C3}" destId="{527A707C-584B-0741-8484-28E96D48A909}" srcOrd="0" destOrd="0" presId="urn:microsoft.com/office/officeart/2008/layout/LinedList"/>
    <dgm:cxn modelId="{D430E2DD-C012-784B-BE69-CB91CCBD638A}" type="presParOf" srcId="{861859B5-89ED-4048-87EA-CF52930BF0C3}" destId="{5E2607F7-5A88-A14C-8F57-79E1812E831C}" srcOrd="1" destOrd="0" presId="urn:microsoft.com/office/officeart/2008/layout/LinedList"/>
    <dgm:cxn modelId="{1E46F072-F16E-734A-8DA8-E247B00B9A1F}" type="presParOf" srcId="{671BD941-114C-0A45-96C4-330860D9DD48}" destId="{AB895EEF-6D5A-7144-8924-18D710F89A42}" srcOrd="6" destOrd="0" presId="urn:microsoft.com/office/officeart/2008/layout/LinedList"/>
    <dgm:cxn modelId="{B69E7908-9878-1645-9645-E621FB6C2F8D}" type="presParOf" srcId="{671BD941-114C-0A45-96C4-330860D9DD48}" destId="{68BB6ED2-BB87-0F4F-B11F-8E6E337F29E3}" srcOrd="7" destOrd="0" presId="urn:microsoft.com/office/officeart/2008/layout/LinedList"/>
    <dgm:cxn modelId="{C3608853-5B80-7D41-B8F7-1F15C5917D85}" type="presParOf" srcId="{68BB6ED2-BB87-0F4F-B11F-8E6E337F29E3}" destId="{4F69F116-6A63-6741-B059-8AEB9C9AD92A}" srcOrd="0" destOrd="0" presId="urn:microsoft.com/office/officeart/2008/layout/LinedList"/>
    <dgm:cxn modelId="{693C4427-5DAC-2041-A284-AF42F9A9F663}" type="presParOf" srcId="{68BB6ED2-BB87-0F4F-B11F-8E6E337F29E3}" destId="{9BB4C951-A054-354D-B4E5-2D339B72B642}" srcOrd="1" destOrd="0" presId="urn:microsoft.com/office/officeart/2008/layout/LinedList"/>
    <dgm:cxn modelId="{DA37F47E-CB42-084C-80D4-26AD3DC16237}" type="presParOf" srcId="{671BD941-114C-0A45-96C4-330860D9DD48}" destId="{C0EEA744-7B61-6041-81D5-C29704764B4C}" srcOrd="8" destOrd="0" presId="urn:microsoft.com/office/officeart/2008/layout/LinedList"/>
    <dgm:cxn modelId="{70694914-C975-A54D-A23E-57B3D7936501}" type="presParOf" srcId="{671BD941-114C-0A45-96C4-330860D9DD48}" destId="{A9089105-BC66-D940-B650-37565BDB9888}" srcOrd="9" destOrd="0" presId="urn:microsoft.com/office/officeart/2008/layout/LinedList"/>
    <dgm:cxn modelId="{FD5FA416-F907-8A46-A24E-BDD6C15567A1}" type="presParOf" srcId="{A9089105-BC66-D940-B650-37565BDB9888}" destId="{5E9A0CD8-1A2B-0A42-9DA3-2AEA2773BDA3}" srcOrd="0" destOrd="0" presId="urn:microsoft.com/office/officeart/2008/layout/LinedList"/>
    <dgm:cxn modelId="{A36F3C55-AB74-6247-B412-D8F9CEF6BCC9}" type="presParOf" srcId="{A9089105-BC66-D940-B650-37565BDB9888}" destId="{A867D30C-E87F-684C-986A-753CE41E5BF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B4B27E-88F8-426C-A560-DF9370A9F50C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4D558F6-A5F8-4EDF-A92D-6340D2C1550E}">
      <dgm:prSet/>
      <dgm:spPr/>
      <dgm:t>
        <a:bodyPr/>
        <a:lstStyle/>
        <a:p>
          <a:r>
            <a:rPr lang="en-GB" dirty="0" err="1">
              <a:solidFill>
                <a:schemeClr val="accent3"/>
              </a:solidFill>
            </a:rPr>
            <a:t>Turism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sobitub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üldiselt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hästi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igapäevaellu</a:t>
          </a:r>
          <a:r>
            <a:rPr lang="en-GB" dirty="0"/>
            <a:t>; </a:t>
          </a:r>
          <a:r>
            <a:rPr lang="en-GB" dirty="0" err="1"/>
            <a:t>häiringud</a:t>
          </a:r>
          <a:r>
            <a:rPr lang="en-GB" dirty="0"/>
            <a:t> on </a:t>
          </a:r>
          <a:r>
            <a:rPr lang="en-GB" dirty="0" err="1"/>
            <a:t>seotud</a:t>
          </a:r>
          <a:r>
            <a:rPr lang="en-GB" dirty="0"/>
            <a:t> </a:t>
          </a:r>
          <a:r>
            <a:rPr lang="en-GB" dirty="0" err="1"/>
            <a:t>peamiselt</a:t>
          </a:r>
          <a:r>
            <a:rPr lang="en-GB" dirty="0"/>
            <a:t> </a:t>
          </a:r>
          <a:r>
            <a:rPr lang="en-GB" dirty="0" err="1"/>
            <a:t>suurürituste</a:t>
          </a:r>
          <a:r>
            <a:rPr lang="en-GB" dirty="0"/>
            <a:t> </a:t>
          </a:r>
          <a:r>
            <a:rPr lang="en-GB" dirty="0" err="1"/>
            <a:t>ja</a:t>
          </a:r>
          <a:r>
            <a:rPr lang="en-GB" dirty="0"/>
            <a:t> </a:t>
          </a:r>
          <a:r>
            <a:rPr lang="en-GB" dirty="0" err="1"/>
            <a:t>liiklusega</a:t>
          </a:r>
          <a:r>
            <a:rPr lang="en-GB" dirty="0"/>
            <a:t>.</a:t>
          </a:r>
          <a:endParaRPr lang="en-US" dirty="0"/>
        </a:p>
      </dgm:t>
    </dgm:pt>
    <dgm:pt modelId="{79E98BEB-032D-4831-8D3D-A9A836582C47}" type="parTrans" cxnId="{9060F834-EF73-466B-BC8C-5550DC00948D}">
      <dgm:prSet/>
      <dgm:spPr/>
      <dgm:t>
        <a:bodyPr/>
        <a:lstStyle/>
        <a:p>
          <a:endParaRPr lang="en-US"/>
        </a:p>
      </dgm:t>
    </dgm:pt>
    <dgm:pt modelId="{8AD2400A-B909-4879-97B6-34CE05F54EE9}" type="sibTrans" cxnId="{9060F834-EF73-466B-BC8C-5550DC00948D}">
      <dgm:prSet/>
      <dgm:spPr/>
      <dgm:t>
        <a:bodyPr/>
        <a:lstStyle/>
        <a:p>
          <a:endParaRPr lang="en-US"/>
        </a:p>
      </dgm:t>
    </dgm:pt>
    <dgm:pt modelId="{AD18A45C-E4A3-47AD-B60C-C37F784B5C56}">
      <dgm:prSet/>
      <dgm:spPr/>
      <dgm:t>
        <a:bodyPr/>
        <a:lstStyle/>
        <a:p>
          <a:r>
            <a:rPr lang="en-GB" dirty="0" err="1"/>
            <a:t>Turism</a:t>
          </a:r>
          <a:r>
            <a:rPr lang="en-GB" dirty="0"/>
            <a:t> </a:t>
          </a:r>
          <a:r>
            <a:rPr lang="en-GB" dirty="0" err="1"/>
            <a:t>üldiselt</a:t>
          </a:r>
          <a:r>
            <a:rPr lang="en-GB" dirty="0"/>
            <a:t> </a:t>
          </a:r>
          <a:r>
            <a:rPr lang="en-GB" dirty="0" err="1"/>
            <a:t>toetab</a:t>
          </a:r>
          <a:r>
            <a:rPr lang="en-GB" dirty="0"/>
            <a:t> </a:t>
          </a:r>
          <a:r>
            <a:rPr lang="en-GB" dirty="0" err="1">
              <a:solidFill>
                <a:schemeClr val="accent3"/>
              </a:solidFill>
            </a:rPr>
            <a:t>pärandi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hoidmist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/>
            <a:t>ning</a:t>
          </a:r>
          <a:r>
            <a:rPr lang="en-GB" dirty="0"/>
            <a:t> </a:t>
          </a:r>
          <a:r>
            <a:rPr lang="en-GB" dirty="0" err="1"/>
            <a:t>rikastab</a:t>
          </a:r>
          <a:r>
            <a:rPr lang="en-GB" dirty="0"/>
            <a:t> </a:t>
          </a:r>
          <a:r>
            <a:rPr lang="en-GB" dirty="0" err="1">
              <a:solidFill>
                <a:schemeClr val="accent3"/>
              </a:solidFill>
            </a:rPr>
            <a:t>kohalikku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kultuurielu</a:t>
          </a:r>
          <a:r>
            <a:rPr lang="en-GB" dirty="0"/>
            <a:t>; </a:t>
          </a:r>
          <a:r>
            <a:rPr lang="en-GB" dirty="0" err="1"/>
            <a:t>sõltuvalt</a:t>
          </a:r>
          <a:r>
            <a:rPr lang="en-GB" dirty="0"/>
            <a:t> </a:t>
          </a:r>
          <a:r>
            <a:rPr lang="en-GB" dirty="0" err="1"/>
            <a:t>külastusmotiivist</a:t>
          </a:r>
          <a:endParaRPr lang="en-US" dirty="0"/>
        </a:p>
      </dgm:t>
    </dgm:pt>
    <dgm:pt modelId="{77568533-E09D-461F-A550-958909082497}" type="parTrans" cxnId="{A0616438-33C1-4996-B4DD-BD2A48F6DDC6}">
      <dgm:prSet/>
      <dgm:spPr/>
      <dgm:t>
        <a:bodyPr/>
        <a:lstStyle/>
        <a:p>
          <a:endParaRPr lang="en-US"/>
        </a:p>
      </dgm:t>
    </dgm:pt>
    <dgm:pt modelId="{E39282BA-A0A6-41B6-8479-AA07EE76EB0E}" type="sibTrans" cxnId="{A0616438-33C1-4996-B4DD-BD2A48F6DDC6}">
      <dgm:prSet/>
      <dgm:spPr/>
      <dgm:t>
        <a:bodyPr/>
        <a:lstStyle/>
        <a:p>
          <a:endParaRPr lang="en-US"/>
        </a:p>
      </dgm:t>
    </dgm:pt>
    <dgm:pt modelId="{61CC8A0B-47B9-41E0-95A4-6A10E50751E5}">
      <dgm:prSet/>
      <dgm:spPr/>
      <dgm:t>
        <a:bodyPr/>
        <a:lstStyle/>
        <a:p>
          <a:r>
            <a:rPr lang="en-GB" dirty="0" err="1"/>
            <a:t>Turistidele</a:t>
          </a:r>
          <a:r>
            <a:rPr lang="en-GB" dirty="0"/>
            <a:t> </a:t>
          </a:r>
          <a:r>
            <a:rPr lang="en-GB" dirty="0" err="1"/>
            <a:t>mõeldud</a:t>
          </a:r>
          <a:r>
            <a:rPr lang="en-GB" dirty="0"/>
            <a:t> </a:t>
          </a:r>
          <a:r>
            <a:rPr lang="en-GB" dirty="0" err="1">
              <a:solidFill>
                <a:schemeClr val="tx1"/>
              </a:solidFill>
            </a:rPr>
            <a:t>teenused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ja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sündmused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loovad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väärtust</a:t>
          </a:r>
          <a:r>
            <a:rPr lang="en-GB" dirty="0">
              <a:solidFill>
                <a:schemeClr val="accent3"/>
              </a:solidFill>
            </a:rPr>
            <a:t> ka </a:t>
          </a:r>
          <a:r>
            <a:rPr lang="en-GB" dirty="0" err="1">
              <a:solidFill>
                <a:schemeClr val="accent3"/>
              </a:solidFill>
            </a:rPr>
            <a:t>kohalikele</a:t>
          </a:r>
          <a:r>
            <a:rPr lang="en-GB" dirty="0"/>
            <a:t>.</a:t>
          </a:r>
          <a:endParaRPr lang="en-US" dirty="0"/>
        </a:p>
      </dgm:t>
    </dgm:pt>
    <dgm:pt modelId="{4ED33767-A7C6-4CB4-A61A-F9903A60DE91}" type="parTrans" cxnId="{1822BF11-873D-4F0F-BCF9-F6BEC18334C6}">
      <dgm:prSet/>
      <dgm:spPr/>
      <dgm:t>
        <a:bodyPr/>
        <a:lstStyle/>
        <a:p>
          <a:endParaRPr lang="en-US"/>
        </a:p>
      </dgm:t>
    </dgm:pt>
    <dgm:pt modelId="{33A7FF0C-8BD1-46B9-A565-63903F750FBD}" type="sibTrans" cxnId="{1822BF11-873D-4F0F-BCF9-F6BEC18334C6}">
      <dgm:prSet/>
      <dgm:spPr/>
      <dgm:t>
        <a:bodyPr/>
        <a:lstStyle/>
        <a:p>
          <a:endParaRPr lang="en-US"/>
        </a:p>
      </dgm:t>
    </dgm:pt>
    <dgm:pt modelId="{E862377A-994B-4DAB-B3AF-A769C7227669}">
      <dgm:prSet/>
      <dgm:spPr/>
      <dgm:t>
        <a:bodyPr/>
        <a:lstStyle/>
        <a:p>
          <a:r>
            <a:rPr lang="en-GB" dirty="0" err="1"/>
            <a:t>Kohalikud</a:t>
          </a:r>
          <a:r>
            <a:rPr lang="en-GB" dirty="0"/>
            <a:t> </a:t>
          </a:r>
          <a:r>
            <a:rPr lang="en-GB" dirty="0" err="1"/>
            <a:t>ootavad</a:t>
          </a:r>
          <a:r>
            <a:rPr lang="en-GB" dirty="0"/>
            <a:t> </a:t>
          </a:r>
          <a:r>
            <a:rPr lang="en-GB" dirty="0" err="1">
              <a:solidFill>
                <a:schemeClr val="accent3"/>
              </a:solidFill>
            </a:rPr>
            <a:t>sisulisemat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kaasamist</a:t>
          </a:r>
          <a:r>
            <a:rPr lang="en-GB" dirty="0"/>
            <a:t>, </a:t>
          </a:r>
          <a:r>
            <a:rPr lang="en-GB" dirty="0" err="1"/>
            <a:t>eriti</a:t>
          </a:r>
          <a:r>
            <a:rPr lang="en-GB" dirty="0"/>
            <a:t> </a:t>
          </a:r>
          <a:r>
            <a:rPr lang="en-GB" dirty="0" err="1"/>
            <a:t>suurürituste</a:t>
          </a:r>
          <a:r>
            <a:rPr lang="en-GB" dirty="0"/>
            <a:t> </a:t>
          </a:r>
          <a:r>
            <a:rPr lang="en-GB" dirty="0" err="1"/>
            <a:t>kavandamisel</a:t>
          </a:r>
          <a:r>
            <a:rPr lang="en-GB" dirty="0"/>
            <a:t>.</a:t>
          </a:r>
          <a:endParaRPr lang="en-US" dirty="0"/>
        </a:p>
      </dgm:t>
    </dgm:pt>
    <dgm:pt modelId="{B1A625F1-41AE-4F5E-92F9-03551E14C40B}" type="parTrans" cxnId="{BCDC8AE7-E305-4665-B822-A37D340F07B6}">
      <dgm:prSet/>
      <dgm:spPr/>
      <dgm:t>
        <a:bodyPr/>
        <a:lstStyle/>
        <a:p>
          <a:endParaRPr lang="en-US"/>
        </a:p>
      </dgm:t>
    </dgm:pt>
    <dgm:pt modelId="{4B471322-7480-4F29-A0BB-FDF2410B1E33}" type="sibTrans" cxnId="{BCDC8AE7-E305-4665-B822-A37D340F07B6}">
      <dgm:prSet/>
      <dgm:spPr/>
      <dgm:t>
        <a:bodyPr/>
        <a:lstStyle/>
        <a:p>
          <a:endParaRPr lang="en-US"/>
        </a:p>
      </dgm:t>
    </dgm:pt>
    <dgm:pt modelId="{1D5DDDE2-BD5E-4869-8305-0F98884B1289}">
      <dgm:prSet/>
      <dgm:spPr/>
      <dgm:t>
        <a:bodyPr/>
        <a:lstStyle/>
        <a:p>
          <a:r>
            <a:rPr lang="en-GB" dirty="0" err="1"/>
            <a:t>Sündmused</a:t>
          </a:r>
          <a:r>
            <a:rPr lang="en-GB" dirty="0"/>
            <a:t> </a:t>
          </a:r>
          <a:r>
            <a:rPr lang="en-GB" dirty="0" err="1"/>
            <a:t>võiksid</a:t>
          </a:r>
          <a:r>
            <a:rPr lang="en-GB" dirty="0"/>
            <a:t> olla </a:t>
          </a:r>
          <a:r>
            <a:rPr lang="en-GB" dirty="0" err="1"/>
            <a:t>tugevamalt</a:t>
          </a:r>
          <a:r>
            <a:rPr lang="en-GB" dirty="0"/>
            <a:t> </a:t>
          </a:r>
          <a:r>
            <a:rPr lang="en-GB" dirty="0" err="1"/>
            <a:t>seotud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piirkonna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omapära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ja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kohalike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teenuste</a:t>
          </a:r>
          <a:r>
            <a:rPr lang="en-GB" dirty="0"/>
            <a:t> </a:t>
          </a:r>
          <a:r>
            <a:rPr lang="en-GB" dirty="0" err="1"/>
            <a:t>pakkumisega</a:t>
          </a:r>
          <a:r>
            <a:rPr lang="en-GB" dirty="0"/>
            <a:t>.</a:t>
          </a:r>
          <a:endParaRPr lang="en-US" dirty="0"/>
        </a:p>
      </dgm:t>
    </dgm:pt>
    <dgm:pt modelId="{7D61CACC-DE4C-41D8-B7B5-A1EDB72CF16C}" type="parTrans" cxnId="{68CA64B8-B54F-40F5-AC7F-400998EEFE5F}">
      <dgm:prSet/>
      <dgm:spPr/>
      <dgm:t>
        <a:bodyPr/>
        <a:lstStyle/>
        <a:p>
          <a:endParaRPr lang="en-US"/>
        </a:p>
      </dgm:t>
    </dgm:pt>
    <dgm:pt modelId="{C38F6C7C-E312-45A2-AB82-947AF8095121}" type="sibTrans" cxnId="{68CA64B8-B54F-40F5-AC7F-400998EEFE5F}">
      <dgm:prSet/>
      <dgm:spPr/>
      <dgm:t>
        <a:bodyPr/>
        <a:lstStyle/>
        <a:p>
          <a:endParaRPr lang="en-US"/>
        </a:p>
      </dgm:t>
    </dgm:pt>
    <dgm:pt modelId="{F5C652FD-35B5-FC4E-9BB7-87F8CFB140B4}" type="pres">
      <dgm:prSet presAssocID="{4FB4B27E-88F8-426C-A560-DF9370A9F50C}" presName="vert0" presStyleCnt="0">
        <dgm:presLayoutVars>
          <dgm:dir/>
          <dgm:animOne val="branch"/>
          <dgm:animLvl val="lvl"/>
        </dgm:presLayoutVars>
      </dgm:prSet>
      <dgm:spPr/>
    </dgm:pt>
    <dgm:pt modelId="{4F56BF25-712B-3D41-9A60-79BFA154F699}" type="pres">
      <dgm:prSet presAssocID="{94D558F6-A5F8-4EDF-A92D-6340D2C1550E}" presName="thickLine" presStyleLbl="alignNode1" presStyleIdx="0" presStyleCnt="5"/>
      <dgm:spPr/>
    </dgm:pt>
    <dgm:pt modelId="{88600666-7534-6244-B105-A6AA3E389EA5}" type="pres">
      <dgm:prSet presAssocID="{94D558F6-A5F8-4EDF-A92D-6340D2C1550E}" presName="horz1" presStyleCnt="0"/>
      <dgm:spPr/>
    </dgm:pt>
    <dgm:pt modelId="{734168BB-C575-E946-B596-B12685D11536}" type="pres">
      <dgm:prSet presAssocID="{94D558F6-A5F8-4EDF-A92D-6340D2C1550E}" presName="tx1" presStyleLbl="revTx" presStyleIdx="0" presStyleCnt="5"/>
      <dgm:spPr/>
    </dgm:pt>
    <dgm:pt modelId="{EED3C61D-A174-E647-86FE-629DFE46903A}" type="pres">
      <dgm:prSet presAssocID="{94D558F6-A5F8-4EDF-A92D-6340D2C1550E}" presName="vert1" presStyleCnt="0"/>
      <dgm:spPr/>
    </dgm:pt>
    <dgm:pt modelId="{53A2552B-7832-2140-8B5A-16EF8FD346A4}" type="pres">
      <dgm:prSet presAssocID="{AD18A45C-E4A3-47AD-B60C-C37F784B5C56}" presName="thickLine" presStyleLbl="alignNode1" presStyleIdx="1" presStyleCnt="5"/>
      <dgm:spPr/>
    </dgm:pt>
    <dgm:pt modelId="{00EAFB41-DB64-1F49-BB58-3453030FFDCC}" type="pres">
      <dgm:prSet presAssocID="{AD18A45C-E4A3-47AD-B60C-C37F784B5C56}" presName="horz1" presStyleCnt="0"/>
      <dgm:spPr/>
    </dgm:pt>
    <dgm:pt modelId="{61F1B431-FEC2-5449-A305-303C5AECF9A4}" type="pres">
      <dgm:prSet presAssocID="{AD18A45C-E4A3-47AD-B60C-C37F784B5C56}" presName="tx1" presStyleLbl="revTx" presStyleIdx="1" presStyleCnt="5"/>
      <dgm:spPr/>
    </dgm:pt>
    <dgm:pt modelId="{CE2ADA9D-EA86-F440-A450-3DF51DC3F746}" type="pres">
      <dgm:prSet presAssocID="{AD18A45C-E4A3-47AD-B60C-C37F784B5C56}" presName="vert1" presStyleCnt="0"/>
      <dgm:spPr/>
    </dgm:pt>
    <dgm:pt modelId="{9162634E-D491-2F4E-A6E9-ADAFA3F2A21F}" type="pres">
      <dgm:prSet presAssocID="{61CC8A0B-47B9-41E0-95A4-6A10E50751E5}" presName="thickLine" presStyleLbl="alignNode1" presStyleIdx="2" presStyleCnt="5"/>
      <dgm:spPr/>
    </dgm:pt>
    <dgm:pt modelId="{C3B9CF14-9DDC-5046-A3D7-090FB6A24D65}" type="pres">
      <dgm:prSet presAssocID="{61CC8A0B-47B9-41E0-95A4-6A10E50751E5}" presName="horz1" presStyleCnt="0"/>
      <dgm:spPr/>
    </dgm:pt>
    <dgm:pt modelId="{43419082-258B-5647-B333-37B99379A5E5}" type="pres">
      <dgm:prSet presAssocID="{61CC8A0B-47B9-41E0-95A4-6A10E50751E5}" presName="tx1" presStyleLbl="revTx" presStyleIdx="2" presStyleCnt="5"/>
      <dgm:spPr/>
    </dgm:pt>
    <dgm:pt modelId="{C101B04C-963B-9347-85AE-C2B5ED21AA2C}" type="pres">
      <dgm:prSet presAssocID="{61CC8A0B-47B9-41E0-95A4-6A10E50751E5}" presName="vert1" presStyleCnt="0"/>
      <dgm:spPr/>
    </dgm:pt>
    <dgm:pt modelId="{93B97BCF-C5E0-FF41-8B81-DC4072252403}" type="pres">
      <dgm:prSet presAssocID="{E862377A-994B-4DAB-B3AF-A769C7227669}" presName="thickLine" presStyleLbl="alignNode1" presStyleIdx="3" presStyleCnt="5"/>
      <dgm:spPr/>
    </dgm:pt>
    <dgm:pt modelId="{8A85B1E5-5D4F-554D-BC78-937C8736E1F3}" type="pres">
      <dgm:prSet presAssocID="{E862377A-994B-4DAB-B3AF-A769C7227669}" presName="horz1" presStyleCnt="0"/>
      <dgm:spPr/>
    </dgm:pt>
    <dgm:pt modelId="{C888377C-FEF6-3644-8C44-2A0E20FFDD51}" type="pres">
      <dgm:prSet presAssocID="{E862377A-994B-4DAB-B3AF-A769C7227669}" presName="tx1" presStyleLbl="revTx" presStyleIdx="3" presStyleCnt="5"/>
      <dgm:spPr/>
    </dgm:pt>
    <dgm:pt modelId="{16F8DDBB-78F1-4E48-A00B-BAEBECA76340}" type="pres">
      <dgm:prSet presAssocID="{E862377A-994B-4DAB-B3AF-A769C7227669}" presName="vert1" presStyleCnt="0"/>
      <dgm:spPr/>
    </dgm:pt>
    <dgm:pt modelId="{9957B190-6A65-1543-92B3-EC1A53B0FDAE}" type="pres">
      <dgm:prSet presAssocID="{1D5DDDE2-BD5E-4869-8305-0F98884B1289}" presName="thickLine" presStyleLbl="alignNode1" presStyleIdx="4" presStyleCnt="5"/>
      <dgm:spPr/>
    </dgm:pt>
    <dgm:pt modelId="{1A63EC9D-0ACA-144C-9FE6-E25521EDA7B6}" type="pres">
      <dgm:prSet presAssocID="{1D5DDDE2-BD5E-4869-8305-0F98884B1289}" presName="horz1" presStyleCnt="0"/>
      <dgm:spPr/>
    </dgm:pt>
    <dgm:pt modelId="{6A1C4C36-85B2-2A4F-9B35-5AD518F60320}" type="pres">
      <dgm:prSet presAssocID="{1D5DDDE2-BD5E-4869-8305-0F98884B1289}" presName="tx1" presStyleLbl="revTx" presStyleIdx="4" presStyleCnt="5"/>
      <dgm:spPr/>
    </dgm:pt>
    <dgm:pt modelId="{21D58D9E-2291-C843-A37F-66296F88167C}" type="pres">
      <dgm:prSet presAssocID="{1D5DDDE2-BD5E-4869-8305-0F98884B1289}" presName="vert1" presStyleCnt="0"/>
      <dgm:spPr/>
    </dgm:pt>
  </dgm:ptLst>
  <dgm:cxnLst>
    <dgm:cxn modelId="{1822BF11-873D-4F0F-BCF9-F6BEC18334C6}" srcId="{4FB4B27E-88F8-426C-A560-DF9370A9F50C}" destId="{61CC8A0B-47B9-41E0-95A4-6A10E50751E5}" srcOrd="2" destOrd="0" parTransId="{4ED33767-A7C6-4CB4-A61A-F9903A60DE91}" sibTransId="{33A7FF0C-8BD1-46B9-A565-63903F750FBD}"/>
    <dgm:cxn modelId="{72E2A428-997D-A041-B63B-054D408AD2C9}" type="presOf" srcId="{94D558F6-A5F8-4EDF-A92D-6340D2C1550E}" destId="{734168BB-C575-E946-B596-B12685D11536}" srcOrd="0" destOrd="0" presId="urn:microsoft.com/office/officeart/2008/layout/LinedList"/>
    <dgm:cxn modelId="{9060F834-EF73-466B-BC8C-5550DC00948D}" srcId="{4FB4B27E-88F8-426C-A560-DF9370A9F50C}" destId="{94D558F6-A5F8-4EDF-A92D-6340D2C1550E}" srcOrd="0" destOrd="0" parTransId="{79E98BEB-032D-4831-8D3D-A9A836582C47}" sibTransId="{8AD2400A-B909-4879-97B6-34CE05F54EE9}"/>
    <dgm:cxn modelId="{A0616438-33C1-4996-B4DD-BD2A48F6DDC6}" srcId="{4FB4B27E-88F8-426C-A560-DF9370A9F50C}" destId="{AD18A45C-E4A3-47AD-B60C-C37F784B5C56}" srcOrd="1" destOrd="0" parTransId="{77568533-E09D-461F-A550-958909082497}" sibTransId="{E39282BA-A0A6-41B6-8479-AA07EE76EB0E}"/>
    <dgm:cxn modelId="{6BE1D169-AA6E-6549-943E-BD642DC316FD}" type="presOf" srcId="{61CC8A0B-47B9-41E0-95A4-6A10E50751E5}" destId="{43419082-258B-5647-B333-37B99379A5E5}" srcOrd="0" destOrd="0" presId="urn:microsoft.com/office/officeart/2008/layout/LinedList"/>
    <dgm:cxn modelId="{DB0D0D75-B95D-9845-9BAE-5A8459700CFB}" type="presOf" srcId="{1D5DDDE2-BD5E-4869-8305-0F98884B1289}" destId="{6A1C4C36-85B2-2A4F-9B35-5AD518F60320}" srcOrd="0" destOrd="0" presId="urn:microsoft.com/office/officeart/2008/layout/LinedList"/>
    <dgm:cxn modelId="{E20AD88A-FA57-404B-8105-D68D83BC7E64}" type="presOf" srcId="{AD18A45C-E4A3-47AD-B60C-C37F784B5C56}" destId="{61F1B431-FEC2-5449-A305-303C5AECF9A4}" srcOrd="0" destOrd="0" presId="urn:microsoft.com/office/officeart/2008/layout/LinedList"/>
    <dgm:cxn modelId="{E4F748A8-9D8F-9C44-89E2-1F523FB98F90}" type="presOf" srcId="{E862377A-994B-4DAB-B3AF-A769C7227669}" destId="{C888377C-FEF6-3644-8C44-2A0E20FFDD51}" srcOrd="0" destOrd="0" presId="urn:microsoft.com/office/officeart/2008/layout/LinedList"/>
    <dgm:cxn modelId="{383105AE-B819-D648-97E0-414481BFFC39}" type="presOf" srcId="{4FB4B27E-88F8-426C-A560-DF9370A9F50C}" destId="{F5C652FD-35B5-FC4E-9BB7-87F8CFB140B4}" srcOrd="0" destOrd="0" presId="urn:microsoft.com/office/officeart/2008/layout/LinedList"/>
    <dgm:cxn modelId="{68CA64B8-B54F-40F5-AC7F-400998EEFE5F}" srcId="{4FB4B27E-88F8-426C-A560-DF9370A9F50C}" destId="{1D5DDDE2-BD5E-4869-8305-0F98884B1289}" srcOrd="4" destOrd="0" parTransId="{7D61CACC-DE4C-41D8-B7B5-A1EDB72CF16C}" sibTransId="{C38F6C7C-E312-45A2-AB82-947AF8095121}"/>
    <dgm:cxn modelId="{BCDC8AE7-E305-4665-B822-A37D340F07B6}" srcId="{4FB4B27E-88F8-426C-A560-DF9370A9F50C}" destId="{E862377A-994B-4DAB-B3AF-A769C7227669}" srcOrd="3" destOrd="0" parTransId="{B1A625F1-41AE-4F5E-92F9-03551E14C40B}" sibTransId="{4B471322-7480-4F29-A0BB-FDF2410B1E33}"/>
    <dgm:cxn modelId="{1F6CA93B-488F-C948-B829-D2321D1D8A56}" type="presParOf" srcId="{F5C652FD-35B5-FC4E-9BB7-87F8CFB140B4}" destId="{4F56BF25-712B-3D41-9A60-79BFA154F699}" srcOrd="0" destOrd="0" presId="urn:microsoft.com/office/officeart/2008/layout/LinedList"/>
    <dgm:cxn modelId="{484AD639-EB52-2942-A6CA-F06D40AE44C2}" type="presParOf" srcId="{F5C652FD-35B5-FC4E-9BB7-87F8CFB140B4}" destId="{88600666-7534-6244-B105-A6AA3E389EA5}" srcOrd="1" destOrd="0" presId="urn:microsoft.com/office/officeart/2008/layout/LinedList"/>
    <dgm:cxn modelId="{F0735C52-9DC2-9241-AECB-757C9B902765}" type="presParOf" srcId="{88600666-7534-6244-B105-A6AA3E389EA5}" destId="{734168BB-C575-E946-B596-B12685D11536}" srcOrd="0" destOrd="0" presId="urn:microsoft.com/office/officeart/2008/layout/LinedList"/>
    <dgm:cxn modelId="{4A00DA0C-025C-0342-95F1-962E84F7AA7C}" type="presParOf" srcId="{88600666-7534-6244-B105-A6AA3E389EA5}" destId="{EED3C61D-A174-E647-86FE-629DFE46903A}" srcOrd="1" destOrd="0" presId="urn:microsoft.com/office/officeart/2008/layout/LinedList"/>
    <dgm:cxn modelId="{CDB15000-7F2D-0E47-9A1A-E4C4CF9DB216}" type="presParOf" srcId="{F5C652FD-35B5-FC4E-9BB7-87F8CFB140B4}" destId="{53A2552B-7832-2140-8B5A-16EF8FD346A4}" srcOrd="2" destOrd="0" presId="urn:microsoft.com/office/officeart/2008/layout/LinedList"/>
    <dgm:cxn modelId="{6ACA3C7F-B594-5E4D-8AF4-A207B719E10D}" type="presParOf" srcId="{F5C652FD-35B5-FC4E-9BB7-87F8CFB140B4}" destId="{00EAFB41-DB64-1F49-BB58-3453030FFDCC}" srcOrd="3" destOrd="0" presId="urn:microsoft.com/office/officeart/2008/layout/LinedList"/>
    <dgm:cxn modelId="{B282D901-F853-2346-8963-00CD0E7A34D4}" type="presParOf" srcId="{00EAFB41-DB64-1F49-BB58-3453030FFDCC}" destId="{61F1B431-FEC2-5449-A305-303C5AECF9A4}" srcOrd="0" destOrd="0" presId="urn:microsoft.com/office/officeart/2008/layout/LinedList"/>
    <dgm:cxn modelId="{1EB8D361-9DAD-0C4C-97B1-C25F25696F50}" type="presParOf" srcId="{00EAFB41-DB64-1F49-BB58-3453030FFDCC}" destId="{CE2ADA9D-EA86-F440-A450-3DF51DC3F746}" srcOrd="1" destOrd="0" presId="urn:microsoft.com/office/officeart/2008/layout/LinedList"/>
    <dgm:cxn modelId="{D491CDD4-5BA9-2347-8D62-314EF38FD0E3}" type="presParOf" srcId="{F5C652FD-35B5-FC4E-9BB7-87F8CFB140B4}" destId="{9162634E-D491-2F4E-A6E9-ADAFA3F2A21F}" srcOrd="4" destOrd="0" presId="urn:microsoft.com/office/officeart/2008/layout/LinedList"/>
    <dgm:cxn modelId="{EEC26394-8A80-5F45-9C31-C7EA3F9C1104}" type="presParOf" srcId="{F5C652FD-35B5-FC4E-9BB7-87F8CFB140B4}" destId="{C3B9CF14-9DDC-5046-A3D7-090FB6A24D65}" srcOrd="5" destOrd="0" presId="urn:microsoft.com/office/officeart/2008/layout/LinedList"/>
    <dgm:cxn modelId="{3B54C447-5FFB-BF42-AC4D-7EE5FE2762CD}" type="presParOf" srcId="{C3B9CF14-9DDC-5046-A3D7-090FB6A24D65}" destId="{43419082-258B-5647-B333-37B99379A5E5}" srcOrd="0" destOrd="0" presId="urn:microsoft.com/office/officeart/2008/layout/LinedList"/>
    <dgm:cxn modelId="{E88822DE-37F6-9742-B4AD-3924665A067E}" type="presParOf" srcId="{C3B9CF14-9DDC-5046-A3D7-090FB6A24D65}" destId="{C101B04C-963B-9347-85AE-C2B5ED21AA2C}" srcOrd="1" destOrd="0" presId="urn:microsoft.com/office/officeart/2008/layout/LinedList"/>
    <dgm:cxn modelId="{0ECB51CF-E13D-1B4E-97DB-5519A802883D}" type="presParOf" srcId="{F5C652FD-35B5-FC4E-9BB7-87F8CFB140B4}" destId="{93B97BCF-C5E0-FF41-8B81-DC4072252403}" srcOrd="6" destOrd="0" presId="urn:microsoft.com/office/officeart/2008/layout/LinedList"/>
    <dgm:cxn modelId="{54DB6FD2-E844-2148-A85C-3BC21146194C}" type="presParOf" srcId="{F5C652FD-35B5-FC4E-9BB7-87F8CFB140B4}" destId="{8A85B1E5-5D4F-554D-BC78-937C8736E1F3}" srcOrd="7" destOrd="0" presId="urn:microsoft.com/office/officeart/2008/layout/LinedList"/>
    <dgm:cxn modelId="{A2A3322A-35EC-F14F-8F96-4FD8431EB721}" type="presParOf" srcId="{8A85B1E5-5D4F-554D-BC78-937C8736E1F3}" destId="{C888377C-FEF6-3644-8C44-2A0E20FFDD51}" srcOrd="0" destOrd="0" presId="urn:microsoft.com/office/officeart/2008/layout/LinedList"/>
    <dgm:cxn modelId="{79A8B999-2965-9C48-84DF-8EA27391F5DE}" type="presParOf" srcId="{8A85B1E5-5D4F-554D-BC78-937C8736E1F3}" destId="{16F8DDBB-78F1-4E48-A00B-BAEBECA76340}" srcOrd="1" destOrd="0" presId="urn:microsoft.com/office/officeart/2008/layout/LinedList"/>
    <dgm:cxn modelId="{8D93E3B0-A6CC-7540-B66E-E939454A6C0A}" type="presParOf" srcId="{F5C652FD-35B5-FC4E-9BB7-87F8CFB140B4}" destId="{9957B190-6A65-1543-92B3-EC1A53B0FDAE}" srcOrd="8" destOrd="0" presId="urn:microsoft.com/office/officeart/2008/layout/LinedList"/>
    <dgm:cxn modelId="{F74BE648-126C-BC4D-8DDC-F27CCC26F519}" type="presParOf" srcId="{F5C652FD-35B5-FC4E-9BB7-87F8CFB140B4}" destId="{1A63EC9D-0ACA-144C-9FE6-E25521EDA7B6}" srcOrd="9" destOrd="0" presId="urn:microsoft.com/office/officeart/2008/layout/LinedList"/>
    <dgm:cxn modelId="{2B39D161-8B00-674F-8FA5-5660EFA9AC71}" type="presParOf" srcId="{1A63EC9D-0ACA-144C-9FE6-E25521EDA7B6}" destId="{6A1C4C36-85B2-2A4F-9B35-5AD518F60320}" srcOrd="0" destOrd="0" presId="urn:microsoft.com/office/officeart/2008/layout/LinedList"/>
    <dgm:cxn modelId="{6DDEAB6D-F447-2A44-9AB5-A4749EE0A94D}" type="presParOf" srcId="{1A63EC9D-0ACA-144C-9FE6-E25521EDA7B6}" destId="{21D58D9E-2291-C843-A37F-66296F88167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50C327-6F89-4CE2-8948-96624EE5290E}" type="doc">
      <dgm:prSet loTypeId="urn:microsoft.com/office/officeart/2008/layout/LinedLis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29B2742-324E-4484-A441-86FFBCC26927}">
      <dgm:prSet/>
      <dgm:spPr/>
      <dgm:t>
        <a:bodyPr/>
        <a:lstStyle/>
        <a:p>
          <a:r>
            <a:rPr lang="en-GB" dirty="0" err="1"/>
            <a:t>Kujundada</a:t>
          </a:r>
          <a:r>
            <a:rPr lang="en-GB" dirty="0"/>
            <a:t> </a:t>
          </a:r>
          <a:r>
            <a:rPr lang="en-GB" dirty="0" err="1"/>
            <a:t>ühiselt</a:t>
          </a:r>
          <a:r>
            <a:rPr lang="en-GB" dirty="0"/>
            <a:t> </a:t>
          </a:r>
          <a:r>
            <a:rPr lang="en-GB" dirty="0" err="1"/>
            <a:t>mõistetav</a:t>
          </a:r>
          <a:r>
            <a:rPr lang="en-GB" dirty="0"/>
            <a:t> </a:t>
          </a:r>
          <a:r>
            <a:rPr lang="en-GB" dirty="0" err="1"/>
            <a:t>Kesk</a:t>
          </a:r>
          <a:r>
            <a:rPr lang="en-GB" dirty="0"/>
            <a:t>-Eesti </a:t>
          </a:r>
          <a:r>
            <a:rPr lang="en-GB" dirty="0" err="1">
              <a:solidFill>
                <a:schemeClr val="accent3"/>
              </a:solidFill>
            </a:rPr>
            <a:t>identiteet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ja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selge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narratiiv</a:t>
          </a:r>
          <a:r>
            <a:rPr lang="en-GB" dirty="0"/>
            <a:t>.</a:t>
          </a:r>
          <a:endParaRPr lang="en-US" dirty="0"/>
        </a:p>
      </dgm:t>
    </dgm:pt>
    <dgm:pt modelId="{102FD3B2-CD63-48C4-BE01-140BC336A301}" type="parTrans" cxnId="{147ED843-73A7-434E-9E2F-FCA120914C03}">
      <dgm:prSet/>
      <dgm:spPr/>
      <dgm:t>
        <a:bodyPr/>
        <a:lstStyle/>
        <a:p>
          <a:endParaRPr lang="en-US"/>
        </a:p>
      </dgm:t>
    </dgm:pt>
    <dgm:pt modelId="{F6C8DD5E-84D5-4EF1-B899-F78D67B9B6CC}" type="sibTrans" cxnId="{147ED843-73A7-434E-9E2F-FCA120914C03}">
      <dgm:prSet/>
      <dgm:spPr/>
      <dgm:t>
        <a:bodyPr/>
        <a:lstStyle/>
        <a:p>
          <a:endParaRPr lang="en-US"/>
        </a:p>
      </dgm:t>
    </dgm:pt>
    <dgm:pt modelId="{BAB2DA7F-7513-4A17-998E-4F1FD821EDFE}">
      <dgm:prSet/>
      <dgm:spPr/>
      <dgm:t>
        <a:bodyPr/>
        <a:lstStyle/>
        <a:p>
          <a:r>
            <a:rPr lang="en-GB" dirty="0" err="1">
              <a:solidFill>
                <a:schemeClr val="accent3"/>
              </a:solidFill>
            </a:rPr>
            <a:t>Suurendada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elanike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kaasatust</a:t>
          </a:r>
          <a:r>
            <a:rPr lang="en-GB" dirty="0"/>
            <a:t>: </a:t>
          </a:r>
          <a:r>
            <a:rPr lang="en-GB" dirty="0" err="1"/>
            <a:t>varajane</a:t>
          </a:r>
          <a:r>
            <a:rPr lang="en-GB" dirty="0"/>
            <a:t> </a:t>
          </a:r>
          <a:r>
            <a:rPr lang="en-GB" dirty="0" err="1"/>
            <a:t>kaasamine</a:t>
          </a:r>
          <a:r>
            <a:rPr lang="en-GB" dirty="0"/>
            <a:t>, </a:t>
          </a:r>
          <a:r>
            <a:rPr lang="en-GB" dirty="0" err="1"/>
            <a:t>järjepidev</a:t>
          </a:r>
          <a:r>
            <a:rPr lang="en-GB" dirty="0"/>
            <a:t> </a:t>
          </a:r>
          <a:r>
            <a:rPr lang="en-GB" dirty="0" err="1"/>
            <a:t>tagasiside</a:t>
          </a:r>
          <a:r>
            <a:rPr lang="en-GB" dirty="0"/>
            <a:t> </a:t>
          </a:r>
          <a:r>
            <a:rPr lang="en-GB" dirty="0" err="1"/>
            <a:t>ja</a:t>
          </a:r>
          <a:r>
            <a:rPr lang="en-GB" dirty="0"/>
            <a:t> </a:t>
          </a:r>
          <a:r>
            <a:rPr lang="en-GB" dirty="0" err="1"/>
            <a:t>lihtsad</a:t>
          </a:r>
          <a:r>
            <a:rPr lang="en-GB" dirty="0"/>
            <a:t> </a:t>
          </a:r>
          <a:r>
            <a:rPr lang="en-GB" dirty="0" err="1"/>
            <a:t>osalusvormid</a:t>
          </a:r>
          <a:r>
            <a:rPr lang="en-GB" dirty="0"/>
            <a:t>.</a:t>
          </a:r>
          <a:endParaRPr lang="en-US" dirty="0"/>
        </a:p>
      </dgm:t>
    </dgm:pt>
    <dgm:pt modelId="{BBC91D55-5E94-413F-AA59-5071F2F7EB1D}" type="parTrans" cxnId="{AC4A72F3-C015-4F52-81DC-00236B24649E}">
      <dgm:prSet/>
      <dgm:spPr/>
      <dgm:t>
        <a:bodyPr/>
        <a:lstStyle/>
        <a:p>
          <a:endParaRPr lang="en-US"/>
        </a:p>
      </dgm:t>
    </dgm:pt>
    <dgm:pt modelId="{A6B9A74D-826A-48A1-AE01-826FA29CE5B9}" type="sibTrans" cxnId="{AC4A72F3-C015-4F52-81DC-00236B24649E}">
      <dgm:prSet/>
      <dgm:spPr/>
      <dgm:t>
        <a:bodyPr/>
        <a:lstStyle/>
        <a:p>
          <a:endParaRPr lang="en-US"/>
        </a:p>
      </dgm:t>
    </dgm:pt>
    <dgm:pt modelId="{C6391F15-C618-4001-9A21-1E668A5D6EA8}">
      <dgm:prSet/>
      <dgm:spPr/>
      <dgm:t>
        <a:bodyPr/>
        <a:lstStyle/>
        <a:p>
          <a:r>
            <a:rPr lang="en-GB" dirty="0" err="1">
              <a:solidFill>
                <a:schemeClr val="accent3"/>
              </a:solidFill>
            </a:rPr>
            <a:t>Parandada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turismiinfo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kättesaadavust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/>
            <a:t>ja</a:t>
          </a:r>
          <a:r>
            <a:rPr lang="en-GB" dirty="0"/>
            <a:t> </a:t>
          </a:r>
          <a:r>
            <a:rPr lang="en-GB" dirty="0" err="1"/>
            <a:t>koordineerimist</a:t>
          </a:r>
          <a:r>
            <a:rPr lang="en-GB" dirty="0"/>
            <a:t> </a:t>
          </a:r>
          <a:r>
            <a:rPr lang="en-GB" dirty="0" err="1"/>
            <a:t>nii</a:t>
          </a:r>
          <a:r>
            <a:rPr lang="en-GB" dirty="0"/>
            <a:t> </a:t>
          </a:r>
          <a:r>
            <a:rPr lang="en-GB" dirty="0" err="1"/>
            <a:t>elanikele</a:t>
          </a:r>
          <a:r>
            <a:rPr lang="en-GB" dirty="0"/>
            <a:t> </a:t>
          </a:r>
          <a:r>
            <a:rPr lang="en-GB" dirty="0" err="1"/>
            <a:t>kui</a:t>
          </a:r>
          <a:r>
            <a:rPr lang="en-GB" dirty="0"/>
            <a:t> </a:t>
          </a:r>
          <a:r>
            <a:rPr lang="en-GB" dirty="0" err="1"/>
            <a:t>külastajatele</a:t>
          </a:r>
          <a:r>
            <a:rPr lang="en-GB" dirty="0"/>
            <a:t>.</a:t>
          </a:r>
          <a:endParaRPr lang="en-US" dirty="0"/>
        </a:p>
      </dgm:t>
    </dgm:pt>
    <dgm:pt modelId="{90BB5BBB-55F1-4562-A7B1-1E552114F6FB}" type="parTrans" cxnId="{B113EF2B-E516-4510-B786-763D0F2A1661}">
      <dgm:prSet/>
      <dgm:spPr/>
      <dgm:t>
        <a:bodyPr/>
        <a:lstStyle/>
        <a:p>
          <a:endParaRPr lang="en-US"/>
        </a:p>
      </dgm:t>
    </dgm:pt>
    <dgm:pt modelId="{83EBCF94-CCB7-4CBA-8519-BA83CCADF925}" type="sibTrans" cxnId="{B113EF2B-E516-4510-B786-763D0F2A1661}">
      <dgm:prSet/>
      <dgm:spPr/>
      <dgm:t>
        <a:bodyPr/>
        <a:lstStyle/>
        <a:p>
          <a:endParaRPr lang="en-US"/>
        </a:p>
      </dgm:t>
    </dgm:pt>
    <dgm:pt modelId="{076E237B-B14D-43BC-ADDA-798D59C4FBD9}">
      <dgm:prSet/>
      <dgm:spPr/>
      <dgm:t>
        <a:bodyPr/>
        <a:lstStyle/>
        <a:p>
          <a:r>
            <a:rPr lang="en-GB" dirty="0" err="1"/>
            <a:t>Arendada</a:t>
          </a:r>
          <a:r>
            <a:rPr lang="en-GB" dirty="0"/>
            <a:t> </a:t>
          </a:r>
          <a:r>
            <a:rPr lang="en-GB" dirty="0" err="1"/>
            <a:t>turismi</a:t>
          </a:r>
          <a:r>
            <a:rPr lang="en-GB" dirty="0"/>
            <a:t> </a:t>
          </a:r>
          <a:r>
            <a:rPr lang="en-GB" dirty="0" err="1"/>
            <a:t>nii</a:t>
          </a:r>
          <a:r>
            <a:rPr lang="en-GB" dirty="0"/>
            <a:t>, et see </a:t>
          </a:r>
          <a:r>
            <a:rPr lang="en-GB" dirty="0">
              <a:solidFill>
                <a:schemeClr val="accent3"/>
              </a:solidFill>
            </a:rPr>
            <a:t>looks </a:t>
          </a:r>
          <a:r>
            <a:rPr lang="en-GB" dirty="0" err="1">
              <a:solidFill>
                <a:schemeClr val="accent3"/>
              </a:solidFill>
            </a:rPr>
            <a:t>otsest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väärtust</a:t>
          </a:r>
          <a:r>
            <a:rPr lang="en-GB" dirty="0">
              <a:solidFill>
                <a:schemeClr val="accent3"/>
              </a:solidFill>
            </a:rPr>
            <a:t> ka </a:t>
          </a:r>
          <a:r>
            <a:rPr lang="en-GB" dirty="0" err="1">
              <a:solidFill>
                <a:schemeClr val="accent3"/>
              </a:solidFill>
            </a:rPr>
            <a:t>kohalikele</a:t>
          </a:r>
          <a:r>
            <a:rPr lang="en-GB" dirty="0"/>
            <a:t> (</a:t>
          </a:r>
          <a:r>
            <a:rPr lang="en-GB" dirty="0" err="1"/>
            <a:t>soodustused</a:t>
          </a:r>
          <a:r>
            <a:rPr lang="en-GB" dirty="0"/>
            <a:t>, </a:t>
          </a:r>
          <a:r>
            <a:rPr lang="en-GB" dirty="0" err="1"/>
            <a:t>kogukonna</a:t>
          </a:r>
          <a:r>
            <a:rPr lang="en-GB" dirty="0"/>
            <a:t> </a:t>
          </a:r>
          <a:r>
            <a:rPr lang="en-GB" dirty="0" err="1"/>
            <a:t>kaasamine</a:t>
          </a:r>
          <a:r>
            <a:rPr lang="en-GB" dirty="0"/>
            <a:t>).</a:t>
          </a:r>
          <a:endParaRPr lang="en-US" dirty="0"/>
        </a:p>
      </dgm:t>
    </dgm:pt>
    <dgm:pt modelId="{AE74E8E9-D3D7-41B1-8B7C-7C1D714E8D40}" type="parTrans" cxnId="{A09570DE-C397-4D6A-B274-F7D2FEE831A5}">
      <dgm:prSet/>
      <dgm:spPr/>
      <dgm:t>
        <a:bodyPr/>
        <a:lstStyle/>
        <a:p>
          <a:endParaRPr lang="en-US"/>
        </a:p>
      </dgm:t>
    </dgm:pt>
    <dgm:pt modelId="{D53DF636-4AB1-48E5-9A94-9DA3E8E0E3F5}" type="sibTrans" cxnId="{A09570DE-C397-4D6A-B274-F7D2FEE831A5}">
      <dgm:prSet/>
      <dgm:spPr/>
      <dgm:t>
        <a:bodyPr/>
        <a:lstStyle/>
        <a:p>
          <a:endParaRPr lang="en-US"/>
        </a:p>
      </dgm:t>
    </dgm:pt>
    <dgm:pt modelId="{8179ECC0-005F-4973-AEBA-B1F5B3DC0F5E}">
      <dgm:prSet/>
      <dgm:spPr/>
      <dgm:t>
        <a:bodyPr/>
        <a:lstStyle/>
        <a:p>
          <a:r>
            <a:rPr lang="en-GB" dirty="0" err="1">
              <a:solidFill>
                <a:schemeClr val="accent3"/>
              </a:solidFill>
            </a:rPr>
            <a:t>Tugevdada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koostööd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/>
            <a:t>ettevõtjate</a:t>
          </a:r>
          <a:r>
            <a:rPr lang="en-GB" dirty="0"/>
            <a:t>, </a:t>
          </a:r>
          <a:r>
            <a:rPr lang="en-GB" dirty="0" err="1"/>
            <a:t>avaliku</a:t>
          </a:r>
          <a:r>
            <a:rPr lang="en-GB" dirty="0"/>
            <a:t> </a:t>
          </a:r>
          <a:r>
            <a:rPr lang="en-GB" dirty="0" err="1"/>
            <a:t>sektori</a:t>
          </a:r>
          <a:r>
            <a:rPr lang="en-GB" dirty="0"/>
            <a:t> </a:t>
          </a:r>
          <a:r>
            <a:rPr lang="en-GB" dirty="0" err="1"/>
            <a:t>ja</a:t>
          </a:r>
          <a:r>
            <a:rPr lang="en-GB" dirty="0"/>
            <a:t> </a:t>
          </a:r>
          <a:r>
            <a:rPr lang="en-GB" dirty="0" err="1"/>
            <a:t>kogukondade</a:t>
          </a:r>
          <a:r>
            <a:rPr lang="en-GB" dirty="0"/>
            <a:t> </a:t>
          </a:r>
          <a:r>
            <a:rPr lang="en-GB" dirty="0" err="1"/>
            <a:t>vahel</a:t>
          </a:r>
          <a:r>
            <a:rPr lang="en-GB" dirty="0"/>
            <a:t> (</a:t>
          </a:r>
          <a:r>
            <a:rPr lang="en-GB" dirty="0" err="1"/>
            <a:t>ühtne</a:t>
          </a:r>
          <a:r>
            <a:rPr lang="en-GB" dirty="0"/>
            <a:t> </a:t>
          </a:r>
          <a:r>
            <a:rPr lang="en-GB" dirty="0" err="1"/>
            <a:t>ürituste</a:t>
          </a:r>
          <a:r>
            <a:rPr lang="en-GB" dirty="0"/>
            <a:t> </a:t>
          </a:r>
          <a:r>
            <a:rPr lang="en-GB" dirty="0" err="1"/>
            <a:t>kalender</a:t>
          </a:r>
          <a:r>
            <a:rPr lang="en-GB" dirty="0"/>
            <a:t> </a:t>
          </a:r>
          <a:r>
            <a:rPr lang="en-GB" dirty="0" err="1"/>
            <a:t>jne</a:t>
          </a:r>
          <a:r>
            <a:rPr lang="en-GB" dirty="0"/>
            <a:t>).</a:t>
          </a:r>
          <a:endParaRPr lang="en-US" dirty="0"/>
        </a:p>
      </dgm:t>
    </dgm:pt>
    <dgm:pt modelId="{0374C26C-2CFF-4C22-901F-2A8046403B08}" type="parTrans" cxnId="{D0B0567C-0196-4CDE-A79D-71FA42EE896B}">
      <dgm:prSet/>
      <dgm:spPr/>
      <dgm:t>
        <a:bodyPr/>
        <a:lstStyle/>
        <a:p>
          <a:endParaRPr lang="en-US"/>
        </a:p>
      </dgm:t>
    </dgm:pt>
    <dgm:pt modelId="{E27486BB-532B-47F9-9B66-D3F1170A9DD9}" type="sibTrans" cxnId="{D0B0567C-0196-4CDE-A79D-71FA42EE896B}">
      <dgm:prSet/>
      <dgm:spPr/>
      <dgm:t>
        <a:bodyPr/>
        <a:lstStyle/>
        <a:p>
          <a:endParaRPr lang="en-US"/>
        </a:p>
      </dgm:t>
    </dgm:pt>
    <dgm:pt modelId="{80F7158D-7BF9-5749-919E-0198CAB8B669}" type="pres">
      <dgm:prSet presAssocID="{7150C327-6F89-4CE2-8948-96624EE5290E}" presName="vert0" presStyleCnt="0">
        <dgm:presLayoutVars>
          <dgm:dir/>
          <dgm:animOne val="branch"/>
          <dgm:animLvl val="lvl"/>
        </dgm:presLayoutVars>
      </dgm:prSet>
      <dgm:spPr/>
    </dgm:pt>
    <dgm:pt modelId="{CE0699D5-91E6-3649-909D-F00561331A29}" type="pres">
      <dgm:prSet presAssocID="{029B2742-324E-4484-A441-86FFBCC26927}" presName="thickLine" presStyleLbl="alignNode1" presStyleIdx="0" presStyleCnt="5"/>
      <dgm:spPr/>
    </dgm:pt>
    <dgm:pt modelId="{CC1691D0-2E6A-E541-AC84-3CF15C3EE01D}" type="pres">
      <dgm:prSet presAssocID="{029B2742-324E-4484-A441-86FFBCC26927}" presName="horz1" presStyleCnt="0"/>
      <dgm:spPr/>
    </dgm:pt>
    <dgm:pt modelId="{95B910F7-0798-414F-BD33-46149A31BA18}" type="pres">
      <dgm:prSet presAssocID="{029B2742-324E-4484-A441-86FFBCC26927}" presName="tx1" presStyleLbl="revTx" presStyleIdx="0" presStyleCnt="5"/>
      <dgm:spPr/>
    </dgm:pt>
    <dgm:pt modelId="{961ADCE5-1EC7-C445-9233-5FF123B9FCB6}" type="pres">
      <dgm:prSet presAssocID="{029B2742-324E-4484-A441-86FFBCC26927}" presName="vert1" presStyleCnt="0"/>
      <dgm:spPr/>
    </dgm:pt>
    <dgm:pt modelId="{14082E5B-D26F-DA42-B848-521CFC7D746A}" type="pres">
      <dgm:prSet presAssocID="{BAB2DA7F-7513-4A17-998E-4F1FD821EDFE}" presName="thickLine" presStyleLbl="alignNode1" presStyleIdx="1" presStyleCnt="5"/>
      <dgm:spPr/>
    </dgm:pt>
    <dgm:pt modelId="{CA86F201-CBFB-7946-AF98-6C0AC935C02F}" type="pres">
      <dgm:prSet presAssocID="{BAB2DA7F-7513-4A17-998E-4F1FD821EDFE}" presName="horz1" presStyleCnt="0"/>
      <dgm:spPr/>
    </dgm:pt>
    <dgm:pt modelId="{A9B57A92-171C-7840-99CF-0105E0C77677}" type="pres">
      <dgm:prSet presAssocID="{BAB2DA7F-7513-4A17-998E-4F1FD821EDFE}" presName="tx1" presStyleLbl="revTx" presStyleIdx="1" presStyleCnt="5"/>
      <dgm:spPr/>
    </dgm:pt>
    <dgm:pt modelId="{C787272B-D103-214E-9848-CAA10B333DA9}" type="pres">
      <dgm:prSet presAssocID="{BAB2DA7F-7513-4A17-998E-4F1FD821EDFE}" presName="vert1" presStyleCnt="0"/>
      <dgm:spPr/>
    </dgm:pt>
    <dgm:pt modelId="{45CB66F7-4999-4845-9298-FF7A12DE5C1B}" type="pres">
      <dgm:prSet presAssocID="{C6391F15-C618-4001-9A21-1E668A5D6EA8}" presName="thickLine" presStyleLbl="alignNode1" presStyleIdx="2" presStyleCnt="5"/>
      <dgm:spPr/>
    </dgm:pt>
    <dgm:pt modelId="{6A069188-5ACB-E346-819D-29AF43589FFD}" type="pres">
      <dgm:prSet presAssocID="{C6391F15-C618-4001-9A21-1E668A5D6EA8}" presName="horz1" presStyleCnt="0"/>
      <dgm:spPr/>
    </dgm:pt>
    <dgm:pt modelId="{D9402E9F-9EAD-184A-8FC8-5A619E6D16B8}" type="pres">
      <dgm:prSet presAssocID="{C6391F15-C618-4001-9A21-1E668A5D6EA8}" presName="tx1" presStyleLbl="revTx" presStyleIdx="2" presStyleCnt="5"/>
      <dgm:spPr/>
    </dgm:pt>
    <dgm:pt modelId="{15F45FA2-7612-C043-B07D-051490F24667}" type="pres">
      <dgm:prSet presAssocID="{C6391F15-C618-4001-9A21-1E668A5D6EA8}" presName="vert1" presStyleCnt="0"/>
      <dgm:spPr/>
    </dgm:pt>
    <dgm:pt modelId="{0A3E8592-DCA7-B043-8BFB-92D8A3DAF664}" type="pres">
      <dgm:prSet presAssocID="{076E237B-B14D-43BC-ADDA-798D59C4FBD9}" presName="thickLine" presStyleLbl="alignNode1" presStyleIdx="3" presStyleCnt="5"/>
      <dgm:spPr/>
    </dgm:pt>
    <dgm:pt modelId="{95601B8E-95C3-2841-A0A1-040F43195478}" type="pres">
      <dgm:prSet presAssocID="{076E237B-B14D-43BC-ADDA-798D59C4FBD9}" presName="horz1" presStyleCnt="0"/>
      <dgm:spPr/>
    </dgm:pt>
    <dgm:pt modelId="{E4E9E549-6FAF-EA47-B217-DDEC587A7B23}" type="pres">
      <dgm:prSet presAssocID="{076E237B-B14D-43BC-ADDA-798D59C4FBD9}" presName="tx1" presStyleLbl="revTx" presStyleIdx="3" presStyleCnt="5"/>
      <dgm:spPr/>
    </dgm:pt>
    <dgm:pt modelId="{68254D42-0112-2C49-AB48-9E52CEC61E4A}" type="pres">
      <dgm:prSet presAssocID="{076E237B-B14D-43BC-ADDA-798D59C4FBD9}" presName="vert1" presStyleCnt="0"/>
      <dgm:spPr/>
    </dgm:pt>
    <dgm:pt modelId="{72DD47A3-441D-B545-A95C-7144709AD829}" type="pres">
      <dgm:prSet presAssocID="{8179ECC0-005F-4973-AEBA-B1F5B3DC0F5E}" presName="thickLine" presStyleLbl="alignNode1" presStyleIdx="4" presStyleCnt="5"/>
      <dgm:spPr/>
    </dgm:pt>
    <dgm:pt modelId="{F40C4D8A-A1A5-FC43-AE3A-6117FCFE945E}" type="pres">
      <dgm:prSet presAssocID="{8179ECC0-005F-4973-AEBA-B1F5B3DC0F5E}" presName="horz1" presStyleCnt="0"/>
      <dgm:spPr/>
    </dgm:pt>
    <dgm:pt modelId="{3F8C59BF-6EAB-9C44-A02B-DA0287FB0204}" type="pres">
      <dgm:prSet presAssocID="{8179ECC0-005F-4973-AEBA-B1F5B3DC0F5E}" presName="tx1" presStyleLbl="revTx" presStyleIdx="4" presStyleCnt="5"/>
      <dgm:spPr/>
    </dgm:pt>
    <dgm:pt modelId="{00E9F8D3-0493-6D41-A3B6-509824569476}" type="pres">
      <dgm:prSet presAssocID="{8179ECC0-005F-4973-AEBA-B1F5B3DC0F5E}" presName="vert1" presStyleCnt="0"/>
      <dgm:spPr/>
    </dgm:pt>
  </dgm:ptLst>
  <dgm:cxnLst>
    <dgm:cxn modelId="{26FB731A-09C7-9E40-8989-7D0733748199}" type="presOf" srcId="{7150C327-6F89-4CE2-8948-96624EE5290E}" destId="{80F7158D-7BF9-5749-919E-0198CAB8B669}" srcOrd="0" destOrd="0" presId="urn:microsoft.com/office/officeart/2008/layout/LinedList"/>
    <dgm:cxn modelId="{B113EF2B-E516-4510-B786-763D0F2A1661}" srcId="{7150C327-6F89-4CE2-8948-96624EE5290E}" destId="{C6391F15-C618-4001-9A21-1E668A5D6EA8}" srcOrd="2" destOrd="0" parTransId="{90BB5BBB-55F1-4562-A7B1-1E552114F6FB}" sibTransId="{83EBCF94-CCB7-4CBA-8519-BA83CCADF925}"/>
    <dgm:cxn modelId="{147ED843-73A7-434E-9E2F-FCA120914C03}" srcId="{7150C327-6F89-4CE2-8948-96624EE5290E}" destId="{029B2742-324E-4484-A441-86FFBCC26927}" srcOrd="0" destOrd="0" parTransId="{102FD3B2-CD63-48C4-BE01-140BC336A301}" sibTransId="{F6C8DD5E-84D5-4EF1-B899-F78D67B9B6CC}"/>
    <dgm:cxn modelId="{D0B0567C-0196-4CDE-A79D-71FA42EE896B}" srcId="{7150C327-6F89-4CE2-8948-96624EE5290E}" destId="{8179ECC0-005F-4973-AEBA-B1F5B3DC0F5E}" srcOrd="4" destOrd="0" parTransId="{0374C26C-2CFF-4C22-901F-2A8046403B08}" sibTransId="{E27486BB-532B-47F9-9B66-D3F1170A9DD9}"/>
    <dgm:cxn modelId="{EFBEF781-7FC8-B64A-A26F-0BE9B4870844}" type="presOf" srcId="{C6391F15-C618-4001-9A21-1E668A5D6EA8}" destId="{D9402E9F-9EAD-184A-8FC8-5A619E6D16B8}" srcOrd="0" destOrd="0" presId="urn:microsoft.com/office/officeart/2008/layout/LinedList"/>
    <dgm:cxn modelId="{FB7013A0-B867-5749-B3B9-89969F9A21D9}" type="presOf" srcId="{8179ECC0-005F-4973-AEBA-B1F5B3DC0F5E}" destId="{3F8C59BF-6EAB-9C44-A02B-DA0287FB0204}" srcOrd="0" destOrd="0" presId="urn:microsoft.com/office/officeart/2008/layout/LinedList"/>
    <dgm:cxn modelId="{9EA55CA1-CB7A-CF46-8369-64F7CFE3A1FC}" type="presOf" srcId="{076E237B-B14D-43BC-ADDA-798D59C4FBD9}" destId="{E4E9E549-6FAF-EA47-B217-DDEC587A7B23}" srcOrd="0" destOrd="0" presId="urn:microsoft.com/office/officeart/2008/layout/LinedList"/>
    <dgm:cxn modelId="{07D7AFC8-020E-3A4E-B88F-F6591E9486C6}" type="presOf" srcId="{BAB2DA7F-7513-4A17-998E-4F1FD821EDFE}" destId="{A9B57A92-171C-7840-99CF-0105E0C77677}" srcOrd="0" destOrd="0" presId="urn:microsoft.com/office/officeart/2008/layout/LinedList"/>
    <dgm:cxn modelId="{6BDA55CF-0305-9B48-8151-FE6D9ACDF85A}" type="presOf" srcId="{029B2742-324E-4484-A441-86FFBCC26927}" destId="{95B910F7-0798-414F-BD33-46149A31BA18}" srcOrd="0" destOrd="0" presId="urn:microsoft.com/office/officeart/2008/layout/LinedList"/>
    <dgm:cxn modelId="{A09570DE-C397-4D6A-B274-F7D2FEE831A5}" srcId="{7150C327-6F89-4CE2-8948-96624EE5290E}" destId="{076E237B-B14D-43BC-ADDA-798D59C4FBD9}" srcOrd="3" destOrd="0" parTransId="{AE74E8E9-D3D7-41B1-8B7C-7C1D714E8D40}" sibTransId="{D53DF636-4AB1-48E5-9A94-9DA3E8E0E3F5}"/>
    <dgm:cxn modelId="{AC4A72F3-C015-4F52-81DC-00236B24649E}" srcId="{7150C327-6F89-4CE2-8948-96624EE5290E}" destId="{BAB2DA7F-7513-4A17-998E-4F1FD821EDFE}" srcOrd="1" destOrd="0" parTransId="{BBC91D55-5E94-413F-AA59-5071F2F7EB1D}" sibTransId="{A6B9A74D-826A-48A1-AE01-826FA29CE5B9}"/>
    <dgm:cxn modelId="{D3AEE36A-4851-214E-9D6A-8B55AFEB5B75}" type="presParOf" srcId="{80F7158D-7BF9-5749-919E-0198CAB8B669}" destId="{CE0699D5-91E6-3649-909D-F00561331A29}" srcOrd="0" destOrd="0" presId="urn:microsoft.com/office/officeart/2008/layout/LinedList"/>
    <dgm:cxn modelId="{D792EBCD-A0DE-144A-9683-E3FAAE218A44}" type="presParOf" srcId="{80F7158D-7BF9-5749-919E-0198CAB8B669}" destId="{CC1691D0-2E6A-E541-AC84-3CF15C3EE01D}" srcOrd="1" destOrd="0" presId="urn:microsoft.com/office/officeart/2008/layout/LinedList"/>
    <dgm:cxn modelId="{BBE8E94E-8662-5C43-A619-F7B5E00F16CB}" type="presParOf" srcId="{CC1691D0-2E6A-E541-AC84-3CF15C3EE01D}" destId="{95B910F7-0798-414F-BD33-46149A31BA18}" srcOrd="0" destOrd="0" presId="urn:microsoft.com/office/officeart/2008/layout/LinedList"/>
    <dgm:cxn modelId="{CC610EE6-9FF8-6B4D-929E-750AD4501B61}" type="presParOf" srcId="{CC1691D0-2E6A-E541-AC84-3CF15C3EE01D}" destId="{961ADCE5-1EC7-C445-9233-5FF123B9FCB6}" srcOrd="1" destOrd="0" presId="urn:microsoft.com/office/officeart/2008/layout/LinedList"/>
    <dgm:cxn modelId="{43EC1B71-4B3C-524A-BA43-4339444C1379}" type="presParOf" srcId="{80F7158D-7BF9-5749-919E-0198CAB8B669}" destId="{14082E5B-D26F-DA42-B848-521CFC7D746A}" srcOrd="2" destOrd="0" presId="urn:microsoft.com/office/officeart/2008/layout/LinedList"/>
    <dgm:cxn modelId="{2AC22F03-4C8E-A54E-B6C9-A7E817B91590}" type="presParOf" srcId="{80F7158D-7BF9-5749-919E-0198CAB8B669}" destId="{CA86F201-CBFB-7946-AF98-6C0AC935C02F}" srcOrd="3" destOrd="0" presId="urn:microsoft.com/office/officeart/2008/layout/LinedList"/>
    <dgm:cxn modelId="{79B22834-53D5-3045-9A40-D941F9B1F4A7}" type="presParOf" srcId="{CA86F201-CBFB-7946-AF98-6C0AC935C02F}" destId="{A9B57A92-171C-7840-99CF-0105E0C77677}" srcOrd="0" destOrd="0" presId="urn:microsoft.com/office/officeart/2008/layout/LinedList"/>
    <dgm:cxn modelId="{6BD2B02A-3A11-CA44-AC25-5ADCE57F47AD}" type="presParOf" srcId="{CA86F201-CBFB-7946-AF98-6C0AC935C02F}" destId="{C787272B-D103-214E-9848-CAA10B333DA9}" srcOrd="1" destOrd="0" presId="urn:microsoft.com/office/officeart/2008/layout/LinedList"/>
    <dgm:cxn modelId="{4C7A07BC-7BE8-484C-9D3F-673133932827}" type="presParOf" srcId="{80F7158D-7BF9-5749-919E-0198CAB8B669}" destId="{45CB66F7-4999-4845-9298-FF7A12DE5C1B}" srcOrd="4" destOrd="0" presId="urn:microsoft.com/office/officeart/2008/layout/LinedList"/>
    <dgm:cxn modelId="{A90C4CBD-1F9A-394A-A7F0-8D5800CEACD2}" type="presParOf" srcId="{80F7158D-7BF9-5749-919E-0198CAB8B669}" destId="{6A069188-5ACB-E346-819D-29AF43589FFD}" srcOrd="5" destOrd="0" presId="urn:microsoft.com/office/officeart/2008/layout/LinedList"/>
    <dgm:cxn modelId="{C9926AA1-E45E-CE4D-BC4B-887FA9E12A80}" type="presParOf" srcId="{6A069188-5ACB-E346-819D-29AF43589FFD}" destId="{D9402E9F-9EAD-184A-8FC8-5A619E6D16B8}" srcOrd="0" destOrd="0" presId="urn:microsoft.com/office/officeart/2008/layout/LinedList"/>
    <dgm:cxn modelId="{E52E35C4-69C5-684E-B6F5-7636318F93B0}" type="presParOf" srcId="{6A069188-5ACB-E346-819D-29AF43589FFD}" destId="{15F45FA2-7612-C043-B07D-051490F24667}" srcOrd="1" destOrd="0" presId="urn:microsoft.com/office/officeart/2008/layout/LinedList"/>
    <dgm:cxn modelId="{B023340D-F71F-D841-85DA-BB465A65FBBD}" type="presParOf" srcId="{80F7158D-7BF9-5749-919E-0198CAB8B669}" destId="{0A3E8592-DCA7-B043-8BFB-92D8A3DAF664}" srcOrd="6" destOrd="0" presId="urn:microsoft.com/office/officeart/2008/layout/LinedList"/>
    <dgm:cxn modelId="{0CE2F352-4CD6-7247-B2F8-DFB8B0F4E0F4}" type="presParOf" srcId="{80F7158D-7BF9-5749-919E-0198CAB8B669}" destId="{95601B8E-95C3-2841-A0A1-040F43195478}" srcOrd="7" destOrd="0" presId="urn:microsoft.com/office/officeart/2008/layout/LinedList"/>
    <dgm:cxn modelId="{28074A7F-A940-FD4A-AA9E-2AB07844A5CF}" type="presParOf" srcId="{95601B8E-95C3-2841-A0A1-040F43195478}" destId="{E4E9E549-6FAF-EA47-B217-DDEC587A7B23}" srcOrd="0" destOrd="0" presId="urn:microsoft.com/office/officeart/2008/layout/LinedList"/>
    <dgm:cxn modelId="{5A181C47-CDDE-B149-B0B7-B5F7CEAB7A71}" type="presParOf" srcId="{95601B8E-95C3-2841-A0A1-040F43195478}" destId="{68254D42-0112-2C49-AB48-9E52CEC61E4A}" srcOrd="1" destOrd="0" presId="urn:microsoft.com/office/officeart/2008/layout/LinedList"/>
    <dgm:cxn modelId="{F6A42C7B-8E2A-4846-BB87-22189B0AAD5D}" type="presParOf" srcId="{80F7158D-7BF9-5749-919E-0198CAB8B669}" destId="{72DD47A3-441D-B545-A95C-7144709AD829}" srcOrd="8" destOrd="0" presId="urn:microsoft.com/office/officeart/2008/layout/LinedList"/>
    <dgm:cxn modelId="{E270B8D2-E566-5C44-8CC6-B9FADECA8021}" type="presParOf" srcId="{80F7158D-7BF9-5749-919E-0198CAB8B669}" destId="{F40C4D8A-A1A5-FC43-AE3A-6117FCFE945E}" srcOrd="9" destOrd="0" presId="urn:microsoft.com/office/officeart/2008/layout/LinedList"/>
    <dgm:cxn modelId="{CCE71769-C054-1C4D-8DD2-8879FF1C889F}" type="presParOf" srcId="{F40C4D8A-A1A5-FC43-AE3A-6117FCFE945E}" destId="{3F8C59BF-6EAB-9C44-A02B-DA0287FB0204}" srcOrd="0" destOrd="0" presId="urn:microsoft.com/office/officeart/2008/layout/LinedList"/>
    <dgm:cxn modelId="{A2215F10-5D82-294D-B2D8-CDD1606AC865}" type="presParOf" srcId="{F40C4D8A-A1A5-FC43-AE3A-6117FCFE945E}" destId="{00E9F8D3-0493-6D41-A3B6-50982456947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47B4068-8C21-4666-9B09-93051EBD25B6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2581CAB-50D8-4993-8480-45C1C94422ED}">
      <dgm:prSet/>
      <dgm:spPr/>
      <dgm:t>
        <a:bodyPr/>
        <a:lstStyle/>
        <a:p>
          <a:r>
            <a:rPr lang="en-GB" dirty="0" err="1"/>
            <a:t>Arendada</a:t>
          </a:r>
          <a:r>
            <a:rPr lang="en-GB" dirty="0"/>
            <a:t> </a:t>
          </a:r>
          <a:r>
            <a:rPr lang="en-GB" dirty="0" err="1"/>
            <a:t>ja</a:t>
          </a:r>
          <a:r>
            <a:rPr lang="en-GB" dirty="0"/>
            <a:t> </a:t>
          </a:r>
          <a:r>
            <a:rPr lang="en-GB" dirty="0" err="1"/>
            <a:t>hooldada</a:t>
          </a:r>
          <a:r>
            <a:rPr lang="en-GB" dirty="0"/>
            <a:t> </a:t>
          </a:r>
          <a:r>
            <a:rPr lang="en-GB" dirty="0" err="1"/>
            <a:t>süsteemselt</a:t>
          </a:r>
          <a:r>
            <a:rPr lang="en-GB" dirty="0"/>
            <a:t> </a:t>
          </a:r>
          <a:r>
            <a:rPr lang="en-GB" dirty="0" err="1">
              <a:solidFill>
                <a:schemeClr val="accent3"/>
              </a:solidFill>
            </a:rPr>
            <a:t>turismitaristut</a:t>
          </a:r>
          <a:r>
            <a:rPr lang="en-GB" dirty="0"/>
            <a:t> (</a:t>
          </a:r>
          <a:r>
            <a:rPr lang="en-GB" dirty="0" err="1"/>
            <a:t>viidad</a:t>
          </a:r>
          <a:r>
            <a:rPr lang="en-GB" dirty="0"/>
            <a:t>, </a:t>
          </a:r>
          <a:r>
            <a:rPr lang="en-GB" dirty="0" err="1"/>
            <a:t>puhkealad</a:t>
          </a:r>
          <a:r>
            <a:rPr lang="en-GB" dirty="0"/>
            <a:t>, </a:t>
          </a:r>
          <a:r>
            <a:rPr lang="en-GB" dirty="0" err="1"/>
            <a:t>tualetid</a:t>
          </a:r>
          <a:r>
            <a:rPr lang="en-GB" dirty="0"/>
            <a:t>, </a:t>
          </a:r>
          <a:r>
            <a:rPr lang="en-GB" dirty="0" err="1"/>
            <a:t>rajatähistus</a:t>
          </a:r>
          <a:r>
            <a:rPr lang="en-GB" dirty="0"/>
            <a:t> </a:t>
          </a:r>
          <a:r>
            <a:rPr lang="en-GB" dirty="0" err="1"/>
            <a:t>jm</a:t>
          </a:r>
          <a:r>
            <a:rPr lang="en-GB" dirty="0"/>
            <a:t>).</a:t>
          </a:r>
          <a:endParaRPr lang="en-US" dirty="0"/>
        </a:p>
      </dgm:t>
    </dgm:pt>
    <dgm:pt modelId="{0FAF1A0E-BE8C-4BC1-A65A-B33B523435EF}" type="parTrans" cxnId="{855C6FA2-A0C4-4471-9938-834D47FD27E1}">
      <dgm:prSet/>
      <dgm:spPr/>
      <dgm:t>
        <a:bodyPr/>
        <a:lstStyle/>
        <a:p>
          <a:endParaRPr lang="en-US"/>
        </a:p>
      </dgm:t>
    </dgm:pt>
    <dgm:pt modelId="{2817DCC4-37BA-4CF9-8FD3-4992654AD710}" type="sibTrans" cxnId="{855C6FA2-A0C4-4471-9938-834D47FD27E1}">
      <dgm:prSet/>
      <dgm:spPr/>
      <dgm:t>
        <a:bodyPr/>
        <a:lstStyle/>
        <a:p>
          <a:endParaRPr lang="en-US"/>
        </a:p>
      </dgm:t>
    </dgm:pt>
    <dgm:pt modelId="{B5CC536F-25D6-4B5F-A27B-427EDBC74E65}">
      <dgm:prSet/>
      <dgm:spPr/>
      <dgm:t>
        <a:bodyPr/>
        <a:lstStyle/>
        <a:p>
          <a:r>
            <a:rPr lang="en-GB" dirty="0" err="1"/>
            <a:t>Tõsta</a:t>
          </a:r>
          <a:r>
            <a:rPr lang="en-GB" dirty="0"/>
            <a:t>  </a:t>
          </a:r>
          <a:r>
            <a:rPr lang="en-GB" dirty="0" err="1"/>
            <a:t>esile</a:t>
          </a:r>
          <a:r>
            <a:rPr lang="en-GB" dirty="0"/>
            <a:t> </a:t>
          </a:r>
          <a:r>
            <a:rPr lang="en-GB" dirty="0" err="1"/>
            <a:t>piirkonna</a:t>
          </a:r>
          <a:r>
            <a:rPr lang="en-GB" dirty="0"/>
            <a:t> </a:t>
          </a:r>
          <a:r>
            <a:rPr lang="en-GB" dirty="0" err="1">
              <a:solidFill>
                <a:schemeClr val="accent3"/>
              </a:solidFill>
            </a:rPr>
            <a:t>looduslähedased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ja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autentsed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elamused</a:t>
          </a:r>
          <a:r>
            <a:rPr lang="en-GB" dirty="0"/>
            <a:t>, </a:t>
          </a:r>
          <a:r>
            <a:rPr lang="en-GB" dirty="0" err="1"/>
            <a:t>sidudes</a:t>
          </a:r>
          <a:r>
            <a:rPr lang="en-GB" dirty="0"/>
            <a:t> need </a:t>
          </a:r>
          <a:r>
            <a:rPr lang="en-GB" dirty="0" err="1"/>
            <a:t>kohalike</a:t>
          </a:r>
          <a:r>
            <a:rPr lang="en-GB" dirty="0"/>
            <a:t> </a:t>
          </a:r>
          <a:r>
            <a:rPr lang="en-GB" dirty="0" err="1"/>
            <a:t>lugudega</a:t>
          </a:r>
          <a:r>
            <a:rPr lang="en-GB" dirty="0"/>
            <a:t>.</a:t>
          </a:r>
          <a:endParaRPr lang="en-US" dirty="0"/>
        </a:p>
      </dgm:t>
    </dgm:pt>
    <dgm:pt modelId="{8D73CEF7-8014-419F-B7A0-E8A096CFDAB0}" type="parTrans" cxnId="{F25A8056-6FDE-49D5-976A-D949B095F056}">
      <dgm:prSet/>
      <dgm:spPr/>
      <dgm:t>
        <a:bodyPr/>
        <a:lstStyle/>
        <a:p>
          <a:endParaRPr lang="en-US"/>
        </a:p>
      </dgm:t>
    </dgm:pt>
    <dgm:pt modelId="{03EE090B-AC1C-4FC8-A2FD-F64C69A1B9F3}" type="sibTrans" cxnId="{F25A8056-6FDE-49D5-976A-D949B095F056}">
      <dgm:prSet/>
      <dgm:spPr/>
      <dgm:t>
        <a:bodyPr/>
        <a:lstStyle/>
        <a:p>
          <a:endParaRPr lang="en-US"/>
        </a:p>
      </dgm:t>
    </dgm:pt>
    <dgm:pt modelId="{6B23793F-84D3-4DAE-BC4A-CF9D1F3C848D}">
      <dgm:prSet/>
      <dgm:spPr/>
      <dgm:t>
        <a:bodyPr/>
        <a:lstStyle/>
        <a:p>
          <a:r>
            <a:rPr lang="en-GB" dirty="0"/>
            <a:t>Seada </a:t>
          </a:r>
          <a:r>
            <a:rPr lang="en-GB" dirty="0" err="1"/>
            <a:t>fookus</a:t>
          </a:r>
          <a:r>
            <a:rPr lang="en-GB" dirty="0"/>
            <a:t> </a:t>
          </a:r>
          <a:r>
            <a:rPr lang="en-GB" dirty="0" err="1">
              <a:solidFill>
                <a:schemeClr val="accent3"/>
              </a:solidFill>
            </a:rPr>
            <a:t>kvaliteedile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ja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lisaväärtusele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/>
            <a:t>ning</a:t>
          </a:r>
          <a:r>
            <a:rPr lang="en-GB" dirty="0"/>
            <a:t> </a:t>
          </a:r>
          <a:r>
            <a:rPr lang="en-GB" dirty="0" err="1"/>
            <a:t>vähendada</a:t>
          </a:r>
          <a:r>
            <a:rPr lang="en-GB" dirty="0"/>
            <a:t> </a:t>
          </a:r>
          <a:r>
            <a:rPr lang="en-GB" dirty="0" err="1"/>
            <a:t>suursündmustega</a:t>
          </a:r>
          <a:r>
            <a:rPr lang="en-GB" dirty="0"/>
            <a:t> </a:t>
          </a:r>
          <a:r>
            <a:rPr lang="en-GB" dirty="0" err="1"/>
            <a:t>seotud</a:t>
          </a:r>
          <a:r>
            <a:rPr lang="en-GB" dirty="0"/>
            <a:t> </a:t>
          </a:r>
          <a:r>
            <a:rPr lang="en-GB" dirty="0" err="1"/>
            <a:t>häiringuid</a:t>
          </a:r>
          <a:r>
            <a:rPr lang="en-GB" dirty="0"/>
            <a:t>.</a:t>
          </a:r>
          <a:endParaRPr lang="en-US" dirty="0"/>
        </a:p>
      </dgm:t>
    </dgm:pt>
    <dgm:pt modelId="{6DBC251D-5AEC-4975-9403-E379F2E9B35C}" type="parTrans" cxnId="{FA92E34D-3E7E-4E53-ACB8-B9FF09E252F4}">
      <dgm:prSet/>
      <dgm:spPr/>
      <dgm:t>
        <a:bodyPr/>
        <a:lstStyle/>
        <a:p>
          <a:endParaRPr lang="en-US"/>
        </a:p>
      </dgm:t>
    </dgm:pt>
    <dgm:pt modelId="{3D4A8051-72B9-429C-A31A-4430A5BCCE05}" type="sibTrans" cxnId="{FA92E34D-3E7E-4E53-ACB8-B9FF09E252F4}">
      <dgm:prSet/>
      <dgm:spPr/>
      <dgm:t>
        <a:bodyPr/>
        <a:lstStyle/>
        <a:p>
          <a:endParaRPr lang="en-US"/>
        </a:p>
      </dgm:t>
    </dgm:pt>
    <dgm:pt modelId="{488319BD-3A57-4EA3-A128-776654577572}">
      <dgm:prSet/>
      <dgm:spPr/>
      <dgm:t>
        <a:bodyPr/>
        <a:lstStyle/>
        <a:p>
          <a:r>
            <a:rPr lang="en-GB" dirty="0" err="1"/>
            <a:t>Suurendada</a:t>
          </a:r>
          <a:r>
            <a:rPr lang="en-GB" dirty="0"/>
            <a:t> </a:t>
          </a:r>
          <a:r>
            <a:rPr lang="en-GB" dirty="0" err="1">
              <a:solidFill>
                <a:schemeClr val="accent3"/>
              </a:solidFill>
            </a:rPr>
            <a:t>turismijuhtimise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selgust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ja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läbipaistvust</a:t>
          </a:r>
          <a:r>
            <a:rPr lang="en-GB" dirty="0"/>
            <a:t>, et </a:t>
          </a:r>
          <a:r>
            <a:rPr lang="en-GB" dirty="0" err="1"/>
            <a:t>tugevdada</a:t>
          </a:r>
          <a:r>
            <a:rPr lang="en-GB" dirty="0"/>
            <a:t> </a:t>
          </a:r>
          <a:r>
            <a:rPr lang="en-GB" dirty="0" err="1"/>
            <a:t>usaldust</a:t>
          </a:r>
          <a:r>
            <a:rPr lang="en-GB" dirty="0"/>
            <a:t>.</a:t>
          </a:r>
          <a:endParaRPr lang="en-US" dirty="0"/>
        </a:p>
      </dgm:t>
    </dgm:pt>
    <dgm:pt modelId="{8319067B-A414-490A-AFF5-5626F14AB9CA}" type="parTrans" cxnId="{7EF5CB7C-3AF6-4F88-B380-A142740826F7}">
      <dgm:prSet/>
      <dgm:spPr/>
      <dgm:t>
        <a:bodyPr/>
        <a:lstStyle/>
        <a:p>
          <a:endParaRPr lang="en-US"/>
        </a:p>
      </dgm:t>
    </dgm:pt>
    <dgm:pt modelId="{6520E94F-8DC3-41B5-ADF8-9C0C777799FF}" type="sibTrans" cxnId="{7EF5CB7C-3AF6-4F88-B380-A142740826F7}">
      <dgm:prSet/>
      <dgm:spPr/>
      <dgm:t>
        <a:bodyPr/>
        <a:lstStyle/>
        <a:p>
          <a:endParaRPr lang="en-US"/>
        </a:p>
      </dgm:t>
    </dgm:pt>
    <dgm:pt modelId="{FC7D3223-E9A3-4ACE-A77E-CA8A4E1326D2}">
      <dgm:prSet/>
      <dgm:spPr/>
      <dgm:t>
        <a:bodyPr/>
        <a:lstStyle/>
        <a:p>
          <a:r>
            <a:rPr lang="en-GB" dirty="0" err="1">
              <a:solidFill>
                <a:schemeClr val="accent3"/>
              </a:solidFill>
            </a:rPr>
            <a:t>Toetada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ettevõtjate</a:t>
          </a:r>
          <a:r>
            <a:rPr lang="en-GB" dirty="0">
              <a:solidFill>
                <a:schemeClr val="accent3"/>
              </a:solidFill>
            </a:rPr>
            <a:t> </a:t>
          </a:r>
          <a:r>
            <a:rPr lang="en-GB" dirty="0" err="1">
              <a:solidFill>
                <a:schemeClr val="accent3"/>
              </a:solidFill>
            </a:rPr>
            <a:t>võimestamist</a:t>
          </a:r>
          <a:r>
            <a:rPr lang="en-GB" dirty="0"/>
            <a:t>, </a:t>
          </a:r>
          <a:r>
            <a:rPr lang="en-GB" dirty="0" err="1"/>
            <a:t>innovatsiooni</a:t>
          </a:r>
          <a:r>
            <a:rPr lang="en-GB" dirty="0"/>
            <a:t> </a:t>
          </a:r>
          <a:r>
            <a:rPr lang="en-GB" dirty="0" err="1"/>
            <a:t>ja</a:t>
          </a:r>
          <a:r>
            <a:rPr lang="en-GB" dirty="0"/>
            <a:t> </a:t>
          </a:r>
          <a:r>
            <a:rPr lang="en-GB" dirty="0" err="1"/>
            <a:t>piirkonnaüleste</a:t>
          </a:r>
          <a:r>
            <a:rPr lang="en-GB" dirty="0"/>
            <a:t> </a:t>
          </a:r>
          <a:r>
            <a:rPr lang="en-GB" dirty="0" err="1"/>
            <a:t>pakkumiste</a:t>
          </a:r>
          <a:r>
            <a:rPr lang="en-GB" dirty="0"/>
            <a:t> </a:t>
          </a:r>
          <a:r>
            <a:rPr lang="en-GB" dirty="0" err="1"/>
            <a:t>arendamist</a:t>
          </a:r>
          <a:r>
            <a:rPr lang="en-GB" dirty="0"/>
            <a:t>.</a:t>
          </a:r>
          <a:endParaRPr lang="en-US" dirty="0"/>
        </a:p>
      </dgm:t>
    </dgm:pt>
    <dgm:pt modelId="{662D5ACA-A88F-4331-89DE-75206FF4A79D}" type="parTrans" cxnId="{B74A7985-5785-4604-8C75-73EAA9757B3A}">
      <dgm:prSet/>
      <dgm:spPr/>
      <dgm:t>
        <a:bodyPr/>
        <a:lstStyle/>
        <a:p>
          <a:endParaRPr lang="en-US"/>
        </a:p>
      </dgm:t>
    </dgm:pt>
    <dgm:pt modelId="{A1941BA1-4B7F-4AF2-82E1-6229A44C62A7}" type="sibTrans" cxnId="{B74A7985-5785-4604-8C75-73EAA9757B3A}">
      <dgm:prSet/>
      <dgm:spPr/>
      <dgm:t>
        <a:bodyPr/>
        <a:lstStyle/>
        <a:p>
          <a:endParaRPr lang="en-US"/>
        </a:p>
      </dgm:t>
    </dgm:pt>
    <dgm:pt modelId="{A52A10B9-21BA-3243-9D60-213978BD2E46}" type="pres">
      <dgm:prSet presAssocID="{E47B4068-8C21-4666-9B09-93051EBD25B6}" presName="vert0" presStyleCnt="0">
        <dgm:presLayoutVars>
          <dgm:dir/>
          <dgm:animOne val="branch"/>
          <dgm:animLvl val="lvl"/>
        </dgm:presLayoutVars>
      </dgm:prSet>
      <dgm:spPr/>
    </dgm:pt>
    <dgm:pt modelId="{7075F879-A14D-AD44-9067-7559CD821787}" type="pres">
      <dgm:prSet presAssocID="{C2581CAB-50D8-4993-8480-45C1C94422ED}" presName="thickLine" presStyleLbl="alignNode1" presStyleIdx="0" presStyleCnt="5"/>
      <dgm:spPr/>
    </dgm:pt>
    <dgm:pt modelId="{E34B1C1F-5952-4646-A7CC-DF78AEE9BE05}" type="pres">
      <dgm:prSet presAssocID="{C2581CAB-50D8-4993-8480-45C1C94422ED}" presName="horz1" presStyleCnt="0"/>
      <dgm:spPr/>
    </dgm:pt>
    <dgm:pt modelId="{696189BB-088D-874A-AFAE-A7B11A00B86A}" type="pres">
      <dgm:prSet presAssocID="{C2581CAB-50D8-4993-8480-45C1C94422ED}" presName="tx1" presStyleLbl="revTx" presStyleIdx="0" presStyleCnt="5"/>
      <dgm:spPr/>
    </dgm:pt>
    <dgm:pt modelId="{DBD5C574-FB46-AA42-8DFF-628E4031D480}" type="pres">
      <dgm:prSet presAssocID="{C2581CAB-50D8-4993-8480-45C1C94422ED}" presName="vert1" presStyleCnt="0"/>
      <dgm:spPr/>
    </dgm:pt>
    <dgm:pt modelId="{766BBC98-5DC5-1642-892A-9CEDE6147F7D}" type="pres">
      <dgm:prSet presAssocID="{B5CC536F-25D6-4B5F-A27B-427EDBC74E65}" presName="thickLine" presStyleLbl="alignNode1" presStyleIdx="1" presStyleCnt="5"/>
      <dgm:spPr/>
    </dgm:pt>
    <dgm:pt modelId="{C170BB53-DFF3-4B4F-9CF4-697E0115C8FB}" type="pres">
      <dgm:prSet presAssocID="{B5CC536F-25D6-4B5F-A27B-427EDBC74E65}" presName="horz1" presStyleCnt="0"/>
      <dgm:spPr/>
    </dgm:pt>
    <dgm:pt modelId="{1CEFFCE5-5F27-F345-B4D3-5BB2E66ECB2E}" type="pres">
      <dgm:prSet presAssocID="{B5CC536F-25D6-4B5F-A27B-427EDBC74E65}" presName="tx1" presStyleLbl="revTx" presStyleIdx="1" presStyleCnt="5"/>
      <dgm:spPr/>
    </dgm:pt>
    <dgm:pt modelId="{C5A6452B-3D3D-CC40-A2AE-F17282C6E150}" type="pres">
      <dgm:prSet presAssocID="{B5CC536F-25D6-4B5F-A27B-427EDBC74E65}" presName="vert1" presStyleCnt="0"/>
      <dgm:spPr/>
    </dgm:pt>
    <dgm:pt modelId="{AE8C29DA-2DD1-B046-AEE9-243D38DBB64D}" type="pres">
      <dgm:prSet presAssocID="{6B23793F-84D3-4DAE-BC4A-CF9D1F3C848D}" presName="thickLine" presStyleLbl="alignNode1" presStyleIdx="2" presStyleCnt="5"/>
      <dgm:spPr/>
    </dgm:pt>
    <dgm:pt modelId="{86CF9FE1-0A6D-7D40-8294-701B18D3B58E}" type="pres">
      <dgm:prSet presAssocID="{6B23793F-84D3-4DAE-BC4A-CF9D1F3C848D}" presName="horz1" presStyleCnt="0"/>
      <dgm:spPr/>
    </dgm:pt>
    <dgm:pt modelId="{373FA055-AFAA-0D42-8C33-EB1B0C5CE9FE}" type="pres">
      <dgm:prSet presAssocID="{6B23793F-84D3-4DAE-BC4A-CF9D1F3C848D}" presName="tx1" presStyleLbl="revTx" presStyleIdx="2" presStyleCnt="5"/>
      <dgm:spPr/>
    </dgm:pt>
    <dgm:pt modelId="{404298CF-5BF9-1147-9E5B-C43329C33D49}" type="pres">
      <dgm:prSet presAssocID="{6B23793F-84D3-4DAE-BC4A-CF9D1F3C848D}" presName="vert1" presStyleCnt="0"/>
      <dgm:spPr/>
    </dgm:pt>
    <dgm:pt modelId="{49B2F9ED-2AA7-0042-9F64-EC0218644D6A}" type="pres">
      <dgm:prSet presAssocID="{488319BD-3A57-4EA3-A128-776654577572}" presName="thickLine" presStyleLbl="alignNode1" presStyleIdx="3" presStyleCnt="5"/>
      <dgm:spPr/>
    </dgm:pt>
    <dgm:pt modelId="{B3AB0377-D24B-7944-8A7D-800BDD6A7FD1}" type="pres">
      <dgm:prSet presAssocID="{488319BD-3A57-4EA3-A128-776654577572}" presName="horz1" presStyleCnt="0"/>
      <dgm:spPr/>
    </dgm:pt>
    <dgm:pt modelId="{72431E7E-030C-E247-BF28-8BED39D90AB7}" type="pres">
      <dgm:prSet presAssocID="{488319BD-3A57-4EA3-A128-776654577572}" presName="tx1" presStyleLbl="revTx" presStyleIdx="3" presStyleCnt="5"/>
      <dgm:spPr/>
    </dgm:pt>
    <dgm:pt modelId="{CB4CF39B-F8C1-0F4F-9527-D9F9A993458F}" type="pres">
      <dgm:prSet presAssocID="{488319BD-3A57-4EA3-A128-776654577572}" presName="vert1" presStyleCnt="0"/>
      <dgm:spPr/>
    </dgm:pt>
    <dgm:pt modelId="{48DBD29D-3BFA-5045-A02D-B99C8FF607DE}" type="pres">
      <dgm:prSet presAssocID="{FC7D3223-E9A3-4ACE-A77E-CA8A4E1326D2}" presName="thickLine" presStyleLbl="alignNode1" presStyleIdx="4" presStyleCnt="5"/>
      <dgm:spPr/>
    </dgm:pt>
    <dgm:pt modelId="{CFD0067E-4FD6-CC46-B6A1-01C756EC3211}" type="pres">
      <dgm:prSet presAssocID="{FC7D3223-E9A3-4ACE-A77E-CA8A4E1326D2}" presName="horz1" presStyleCnt="0"/>
      <dgm:spPr/>
    </dgm:pt>
    <dgm:pt modelId="{CE4921B5-ABA3-7E4E-9D9A-C6EF7E07D67F}" type="pres">
      <dgm:prSet presAssocID="{FC7D3223-E9A3-4ACE-A77E-CA8A4E1326D2}" presName="tx1" presStyleLbl="revTx" presStyleIdx="4" presStyleCnt="5"/>
      <dgm:spPr/>
    </dgm:pt>
    <dgm:pt modelId="{978AFBB7-95E3-7F43-BCAD-FD7E4B237BB5}" type="pres">
      <dgm:prSet presAssocID="{FC7D3223-E9A3-4ACE-A77E-CA8A4E1326D2}" presName="vert1" presStyleCnt="0"/>
      <dgm:spPr/>
    </dgm:pt>
  </dgm:ptLst>
  <dgm:cxnLst>
    <dgm:cxn modelId="{DDE9A317-8A37-0543-8AB7-1E4F4D051B5A}" type="presOf" srcId="{B5CC536F-25D6-4B5F-A27B-427EDBC74E65}" destId="{1CEFFCE5-5F27-F345-B4D3-5BB2E66ECB2E}" srcOrd="0" destOrd="0" presId="urn:microsoft.com/office/officeart/2008/layout/LinedList"/>
    <dgm:cxn modelId="{9BD07F4D-3EFE-CD4F-A674-87E20C236FE5}" type="presOf" srcId="{488319BD-3A57-4EA3-A128-776654577572}" destId="{72431E7E-030C-E247-BF28-8BED39D90AB7}" srcOrd="0" destOrd="0" presId="urn:microsoft.com/office/officeart/2008/layout/LinedList"/>
    <dgm:cxn modelId="{FA92E34D-3E7E-4E53-ACB8-B9FF09E252F4}" srcId="{E47B4068-8C21-4666-9B09-93051EBD25B6}" destId="{6B23793F-84D3-4DAE-BC4A-CF9D1F3C848D}" srcOrd="2" destOrd="0" parTransId="{6DBC251D-5AEC-4975-9403-E379F2E9B35C}" sibTransId="{3D4A8051-72B9-429C-A31A-4430A5BCCE05}"/>
    <dgm:cxn modelId="{F25A8056-6FDE-49D5-976A-D949B095F056}" srcId="{E47B4068-8C21-4666-9B09-93051EBD25B6}" destId="{B5CC536F-25D6-4B5F-A27B-427EDBC74E65}" srcOrd="1" destOrd="0" parTransId="{8D73CEF7-8014-419F-B7A0-E8A096CFDAB0}" sibTransId="{03EE090B-AC1C-4FC8-A2FD-F64C69A1B9F3}"/>
    <dgm:cxn modelId="{A7AEDD6D-1B05-494D-9F5C-1FB9DC1BE61E}" type="presOf" srcId="{FC7D3223-E9A3-4ACE-A77E-CA8A4E1326D2}" destId="{CE4921B5-ABA3-7E4E-9D9A-C6EF7E07D67F}" srcOrd="0" destOrd="0" presId="urn:microsoft.com/office/officeart/2008/layout/LinedList"/>
    <dgm:cxn modelId="{5BF1AD73-7D27-424E-BC85-2EA3D18FD980}" type="presOf" srcId="{C2581CAB-50D8-4993-8480-45C1C94422ED}" destId="{696189BB-088D-874A-AFAE-A7B11A00B86A}" srcOrd="0" destOrd="0" presId="urn:microsoft.com/office/officeart/2008/layout/LinedList"/>
    <dgm:cxn modelId="{7EF5CB7C-3AF6-4F88-B380-A142740826F7}" srcId="{E47B4068-8C21-4666-9B09-93051EBD25B6}" destId="{488319BD-3A57-4EA3-A128-776654577572}" srcOrd="3" destOrd="0" parTransId="{8319067B-A414-490A-AFF5-5626F14AB9CA}" sibTransId="{6520E94F-8DC3-41B5-ADF8-9C0C777799FF}"/>
    <dgm:cxn modelId="{B74A7985-5785-4604-8C75-73EAA9757B3A}" srcId="{E47B4068-8C21-4666-9B09-93051EBD25B6}" destId="{FC7D3223-E9A3-4ACE-A77E-CA8A4E1326D2}" srcOrd="4" destOrd="0" parTransId="{662D5ACA-A88F-4331-89DE-75206FF4A79D}" sibTransId="{A1941BA1-4B7F-4AF2-82E1-6229A44C62A7}"/>
    <dgm:cxn modelId="{855C6FA2-A0C4-4471-9938-834D47FD27E1}" srcId="{E47B4068-8C21-4666-9B09-93051EBD25B6}" destId="{C2581CAB-50D8-4993-8480-45C1C94422ED}" srcOrd="0" destOrd="0" parTransId="{0FAF1A0E-BE8C-4BC1-A65A-B33B523435EF}" sibTransId="{2817DCC4-37BA-4CF9-8FD3-4992654AD710}"/>
    <dgm:cxn modelId="{0B4A6FB5-A914-8747-B7CC-BBD25C39D86E}" type="presOf" srcId="{6B23793F-84D3-4DAE-BC4A-CF9D1F3C848D}" destId="{373FA055-AFAA-0D42-8C33-EB1B0C5CE9FE}" srcOrd="0" destOrd="0" presId="urn:microsoft.com/office/officeart/2008/layout/LinedList"/>
    <dgm:cxn modelId="{5F6271F5-0A4C-8A46-B5FF-DC8D305DD0C3}" type="presOf" srcId="{E47B4068-8C21-4666-9B09-93051EBD25B6}" destId="{A52A10B9-21BA-3243-9D60-213978BD2E46}" srcOrd="0" destOrd="0" presId="urn:microsoft.com/office/officeart/2008/layout/LinedList"/>
    <dgm:cxn modelId="{416B2795-0423-7449-A9A1-1E7814CF94F8}" type="presParOf" srcId="{A52A10B9-21BA-3243-9D60-213978BD2E46}" destId="{7075F879-A14D-AD44-9067-7559CD821787}" srcOrd="0" destOrd="0" presId="urn:microsoft.com/office/officeart/2008/layout/LinedList"/>
    <dgm:cxn modelId="{FCA77A45-7FD3-FF46-9647-5CB4EBC7D1C2}" type="presParOf" srcId="{A52A10B9-21BA-3243-9D60-213978BD2E46}" destId="{E34B1C1F-5952-4646-A7CC-DF78AEE9BE05}" srcOrd="1" destOrd="0" presId="urn:microsoft.com/office/officeart/2008/layout/LinedList"/>
    <dgm:cxn modelId="{3A4B7178-80B2-2048-ADF0-8CF3A6CA994B}" type="presParOf" srcId="{E34B1C1F-5952-4646-A7CC-DF78AEE9BE05}" destId="{696189BB-088D-874A-AFAE-A7B11A00B86A}" srcOrd="0" destOrd="0" presId="urn:microsoft.com/office/officeart/2008/layout/LinedList"/>
    <dgm:cxn modelId="{ADE5C1B8-D762-5241-A394-A1C95973E983}" type="presParOf" srcId="{E34B1C1F-5952-4646-A7CC-DF78AEE9BE05}" destId="{DBD5C574-FB46-AA42-8DFF-628E4031D480}" srcOrd="1" destOrd="0" presId="urn:microsoft.com/office/officeart/2008/layout/LinedList"/>
    <dgm:cxn modelId="{A3446B28-FCAC-C845-A53A-7755321E3240}" type="presParOf" srcId="{A52A10B9-21BA-3243-9D60-213978BD2E46}" destId="{766BBC98-5DC5-1642-892A-9CEDE6147F7D}" srcOrd="2" destOrd="0" presId="urn:microsoft.com/office/officeart/2008/layout/LinedList"/>
    <dgm:cxn modelId="{BC1343CC-6695-B241-AB50-E148898ACC3D}" type="presParOf" srcId="{A52A10B9-21BA-3243-9D60-213978BD2E46}" destId="{C170BB53-DFF3-4B4F-9CF4-697E0115C8FB}" srcOrd="3" destOrd="0" presId="urn:microsoft.com/office/officeart/2008/layout/LinedList"/>
    <dgm:cxn modelId="{44577E65-0416-F040-A511-473B6145023C}" type="presParOf" srcId="{C170BB53-DFF3-4B4F-9CF4-697E0115C8FB}" destId="{1CEFFCE5-5F27-F345-B4D3-5BB2E66ECB2E}" srcOrd="0" destOrd="0" presId="urn:microsoft.com/office/officeart/2008/layout/LinedList"/>
    <dgm:cxn modelId="{089F5C1B-421E-0943-A750-369CED87F28B}" type="presParOf" srcId="{C170BB53-DFF3-4B4F-9CF4-697E0115C8FB}" destId="{C5A6452B-3D3D-CC40-A2AE-F17282C6E150}" srcOrd="1" destOrd="0" presId="urn:microsoft.com/office/officeart/2008/layout/LinedList"/>
    <dgm:cxn modelId="{0B02075E-8576-ED47-B00A-0F77A77F4B52}" type="presParOf" srcId="{A52A10B9-21BA-3243-9D60-213978BD2E46}" destId="{AE8C29DA-2DD1-B046-AEE9-243D38DBB64D}" srcOrd="4" destOrd="0" presId="urn:microsoft.com/office/officeart/2008/layout/LinedList"/>
    <dgm:cxn modelId="{6BBE9854-3F43-6347-87B0-2E7345D423E1}" type="presParOf" srcId="{A52A10B9-21BA-3243-9D60-213978BD2E46}" destId="{86CF9FE1-0A6D-7D40-8294-701B18D3B58E}" srcOrd="5" destOrd="0" presId="urn:microsoft.com/office/officeart/2008/layout/LinedList"/>
    <dgm:cxn modelId="{9A956783-7445-FF46-B1D3-2A42D4412A4C}" type="presParOf" srcId="{86CF9FE1-0A6D-7D40-8294-701B18D3B58E}" destId="{373FA055-AFAA-0D42-8C33-EB1B0C5CE9FE}" srcOrd="0" destOrd="0" presId="urn:microsoft.com/office/officeart/2008/layout/LinedList"/>
    <dgm:cxn modelId="{DB4AEC15-86E1-AF46-81D9-7B50F16DE00F}" type="presParOf" srcId="{86CF9FE1-0A6D-7D40-8294-701B18D3B58E}" destId="{404298CF-5BF9-1147-9E5B-C43329C33D49}" srcOrd="1" destOrd="0" presId="urn:microsoft.com/office/officeart/2008/layout/LinedList"/>
    <dgm:cxn modelId="{21ED4499-F9FC-3C4A-A3E9-E1F6DFAE5AD5}" type="presParOf" srcId="{A52A10B9-21BA-3243-9D60-213978BD2E46}" destId="{49B2F9ED-2AA7-0042-9F64-EC0218644D6A}" srcOrd="6" destOrd="0" presId="urn:microsoft.com/office/officeart/2008/layout/LinedList"/>
    <dgm:cxn modelId="{B8103550-3165-604A-B97F-E50E1DE7FC64}" type="presParOf" srcId="{A52A10B9-21BA-3243-9D60-213978BD2E46}" destId="{B3AB0377-D24B-7944-8A7D-800BDD6A7FD1}" srcOrd="7" destOrd="0" presId="urn:microsoft.com/office/officeart/2008/layout/LinedList"/>
    <dgm:cxn modelId="{2F732B25-6044-0944-B9DF-1E838D9DDAF8}" type="presParOf" srcId="{B3AB0377-D24B-7944-8A7D-800BDD6A7FD1}" destId="{72431E7E-030C-E247-BF28-8BED39D90AB7}" srcOrd="0" destOrd="0" presId="urn:microsoft.com/office/officeart/2008/layout/LinedList"/>
    <dgm:cxn modelId="{EC6D4F25-2F93-A84B-BAF1-ECF2EEA98B1E}" type="presParOf" srcId="{B3AB0377-D24B-7944-8A7D-800BDD6A7FD1}" destId="{CB4CF39B-F8C1-0F4F-9527-D9F9A993458F}" srcOrd="1" destOrd="0" presId="urn:microsoft.com/office/officeart/2008/layout/LinedList"/>
    <dgm:cxn modelId="{CADF91DA-2289-6546-8CF7-AD547695CC65}" type="presParOf" srcId="{A52A10B9-21BA-3243-9D60-213978BD2E46}" destId="{48DBD29D-3BFA-5045-A02D-B99C8FF607DE}" srcOrd="8" destOrd="0" presId="urn:microsoft.com/office/officeart/2008/layout/LinedList"/>
    <dgm:cxn modelId="{4CE1BA46-4D67-2F44-975E-F2160B74B1A5}" type="presParOf" srcId="{A52A10B9-21BA-3243-9D60-213978BD2E46}" destId="{CFD0067E-4FD6-CC46-B6A1-01C756EC3211}" srcOrd="9" destOrd="0" presId="urn:microsoft.com/office/officeart/2008/layout/LinedList"/>
    <dgm:cxn modelId="{2408D01A-1DC6-134B-BA5B-1FC018743974}" type="presParOf" srcId="{CFD0067E-4FD6-CC46-B6A1-01C756EC3211}" destId="{CE4921B5-ABA3-7E4E-9D9A-C6EF7E07D67F}" srcOrd="0" destOrd="0" presId="urn:microsoft.com/office/officeart/2008/layout/LinedList"/>
    <dgm:cxn modelId="{1FA3C722-650F-E94D-AF82-C31C5F73B229}" type="presParOf" srcId="{CFD0067E-4FD6-CC46-B6A1-01C756EC3211}" destId="{978AFBB7-95E3-7F43-BCAD-FD7E4B237BB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383CC-7633-1641-8FED-56197175EBAB}">
      <dsp:nvSpPr>
        <dsp:cNvPr id="0" name=""/>
        <dsp:cNvSpPr/>
      </dsp:nvSpPr>
      <dsp:spPr>
        <a:xfrm>
          <a:off x="0" y="2663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690C6F-F248-EC49-8C2F-40F91FEAE8B5}">
      <dsp:nvSpPr>
        <dsp:cNvPr id="0" name=""/>
        <dsp:cNvSpPr/>
      </dsp:nvSpPr>
      <dsp:spPr>
        <a:xfrm>
          <a:off x="0" y="2663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400" kern="1200" dirty="0"/>
            <a:t>Elanike rahulolu peegeldab </a:t>
          </a:r>
          <a:r>
            <a:rPr lang="et-EE" sz="2400" kern="1200" dirty="0">
              <a:solidFill>
                <a:schemeClr val="accent3"/>
              </a:solidFill>
            </a:rPr>
            <a:t>turismi mõju </a:t>
          </a:r>
          <a:r>
            <a:rPr lang="et-EE" sz="2400" kern="1200" dirty="0">
              <a:solidFill>
                <a:schemeClr val="tx1"/>
              </a:solidFill>
            </a:rPr>
            <a:t>– eeliste  ja puuduste tajumist kohalike igapäevaelus. 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0" y="2663"/>
        <a:ext cx="6666833" cy="1816197"/>
      </dsp:txXfrm>
    </dsp:sp>
    <dsp:sp modelId="{B215319B-98C9-E34E-8F41-A69A9AE5B06E}">
      <dsp:nvSpPr>
        <dsp:cNvPr id="0" name=""/>
        <dsp:cNvSpPr/>
      </dsp:nvSpPr>
      <dsp:spPr>
        <a:xfrm>
          <a:off x="0" y="1818861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58C5E9-0B37-D146-B72E-C4B6D0650563}">
      <dsp:nvSpPr>
        <dsp:cNvPr id="0" name=""/>
        <dsp:cNvSpPr/>
      </dsp:nvSpPr>
      <dsp:spPr>
        <a:xfrm>
          <a:off x="0" y="1818861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Kestliku</a:t>
          </a:r>
          <a:r>
            <a:rPr lang="en-GB" sz="2400" kern="1200" dirty="0"/>
            <a:t> </a:t>
          </a:r>
          <a:r>
            <a:rPr lang="en-GB" sz="2400" kern="1200" dirty="0" err="1"/>
            <a:t>turismiarendamise</a:t>
          </a:r>
          <a:r>
            <a:rPr lang="en-GB" sz="2400" kern="1200" dirty="0"/>
            <a:t> </a:t>
          </a:r>
          <a:r>
            <a:rPr lang="en-GB" sz="2400" kern="1200" dirty="0" err="1"/>
            <a:t>eelduseks</a:t>
          </a:r>
          <a:r>
            <a:rPr lang="en-GB" sz="2400" kern="1200" dirty="0"/>
            <a:t> on, et </a:t>
          </a:r>
          <a:r>
            <a:rPr lang="en-GB" sz="2400" kern="1200" dirty="0" err="1">
              <a:solidFill>
                <a:schemeClr val="accent3"/>
              </a:solidFill>
            </a:rPr>
            <a:t>turism</a:t>
          </a:r>
          <a:r>
            <a:rPr lang="en-GB" sz="2400" kern="1200" dirty="0">
              <a:solidFill>
                <a:schemeClr val="accent3"/>
              </a:solidFill>
            </a:rPr>
            <a:t> </a:t>
          </a:r>
          <a:r>
            <a:rPr lang="en-GB" sz="2400" kern="1200" dirty="0" err="1">
              <a:solidFill>
                <a:schemeClr val="accent3"/>
              </a:solidFill>
            </a:rPr>
            <a:t>toetab</a:t>
          </a:r>
          <a:r>
            <a:rPr lang="en-GB" sz="2400" kern="1200" dirty="0">
              <a:solidFill>
                <a:schemeClr val="accent3"/>
              </a:solidFill>
            </a:rPr>
            <a:t> </a:t>
          </a:r>
          <a:r>
            <a:rPr lang="en-GB" sz="2400" kern="1200" dirty="0" err="1">
              <a:solidFill>
                <a:schemeClr val="accent3"/>
              </a:solidFill>
            </a:rPr>
            <a:t>kohalike</a:t>
          </a:r>
          <a:r>
            <a:rPr lang="en-GB" sz="2400" kern="1200" dirty="0">
              <a:solidFill>
                <a:schemeClr val="accent3"/>
              </a:solidFill>
            </a:rPr>
            <a:t> </a:t>
          </a:r>
          <a:r>
            <a:rPr lang="en-GB" sz="2400" kern="1200" dirty="0" err="1">
              <a:solidFill>
                <a:schemeClr val="accent3"/>
              </a:solidFill>
            </a:rPr>
            <a:t>elukvaliteeti</a:t>
          </a:r>
          <a:r>
            <a:rPr lang="en-GB" sz="2400" kern="1200" dirty="0">
              <a:solidFill>
                <a:schemeClr val="accent3"/>
              </a:solidFill>
            </a:rPr>
            <a:t> </a:t>
          </a:r>
          <a:r>
            <a:rPr lang="en-GB" sz="2400" kern="1200" dirty="0" err="1">
              <a:solidFill>
                <a:schemeClr val="accent3"/>
              </a:solidFill>
            </a:rPr>
            <a:t>ja</a:t>
          </a:r>
          <a:r>
            <a:rPr lang="en-GB" sz="2400" kern="1200" dirty="0">
              <a:solidFill>
                <a:schemeClr val="accent3"/>
              </a:solidFill>
            </a:rPr>
            <a:t> </a:t>
          </a:r>
          <a:r>
            <a:rPr lang="en-GB" sz="2400" kern="1200" dirty="0" err="1">
              <a:solidFill>
                <a:schemeClr val="accent3"/>
              </a:solidFill>
            </a:rPr>
            <a:t>heaolu</a:t>
          </a:r>
          <a:r>
            <a:rPr lang="en-GB" sz="2400" kern="1200" dirty="0"/>
            <a:t>.</a:t>
          </a:r>
          <a:endParaRPr lang="en-US" sz="2400" kern="1200" dirty="0"/>
        </a:p>
      </dsp:txBody>
      <dsp:txXfrm>
        <a:off x="0" y="1818861"/>
        <a:ext cx="6666833" cy="1816197"/>
      </dsp:txXfrm>
    </dsp:sp>
    <dsp:sp modelId="{FBA6F295-BA19-E049-A0B0-647807563289}">
      <dsp:nvSpPr>
        <dsp:cNvPr id="0" name=""/>
        <dsp:cNvSpPr/>
      </dsp:nvSpPr>
      <dsp:spPr>
        <a:xfrm>
          <a:off x="0" y="3635058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7783E9-3C53-5A43-93C2-746E21D1A7FC}">
      <dsp:nvSpPr>
        <dsp:cNvPr id="0" name=""/>
        <dsp:cNvSpPr/>
      </dsp:nvSpPr>
      <dsp:spPr>
        <a:xfrm>
          <a:off x="0" y="3635058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400" kern="1200" dirty="0"/>
            <a:t>Elanike rahulolu </a:t>
          </a:r>
          <a:r>
            <a:rPr lang="et-EE" sz="2400" kern="1200" dirty="0" err="1"/>
            <a:t>r</a:t>
          </a:r>
          <a:r>
            <a:rPr lang="en-GB" sz="2400" kern="1200" dirty="0" err="1"/>
            <a:t>egulaarne</a:t>
          </a:r>
          <a:r>
            <a:rPr lang="en-GB" sz="2400" kern="1200" dirty="0"/>
            <a:t> </a:t>
          </a:r>
          <a:r>
            <a:rPr lang="en-GB" sz="2400" kern="1200" dirty="0" err="1"/>
            <a:t>hindamine</a:t>
          </a:r>
          <a:r>
            <a:rPr lang="en-GB" sz="2400" kern="1200" dirty="0"/>
            <a:t> </a:t>
          </a:r>
          <a:r>
            <a:rPr lang="en-GB" sz="2400" kern="1200" dirty="0" err="1"/>
            <a:t>aitab</a:t>
          </a:r>
          <a:r>
            <a:rPr lang="en-GB" sz="2400" kern="1200" dirty="0"/>
            <a:t> </a:t>
          </a:r>
          <a:r>
            <a:rPr lang="en-GB" sz="2400" kern="1200" dirty="0" err="1">
              <a:solidFill>
                <a:schemeClr val="accent3"/>
              </a:solidFill>
            </a:rPr>
            <a:t>märgata</a:t>
          </a:r>
          <a:r>
            <a:rPr lang="en-GB" sz="2400" kern="1200" dirty="0">
              <a:solidFill>
                <a:schemeClr val="accent3"/>
              </a:solidFill>
            </a:rPr>
            <a:t> </a:t>
          </a:r>
          <a:r>
            <a:rPr lang="en-GB" sz="2400" kern="1200" dirty="0" err="1">
              <a:solidFill>
                <a:schemeClr val="accent3"/>
              </a:solidFill>
            </a:rPr>
            <a:t>probleeme</a:t>
          </a:r>
          <a:r>
            <a:rPr lang="en-GB" sz="2400" kern="1200" dirty="0">
              <a:solidFill>
                <a:schemeClr val="accent3"/>
              </a:solidFill>
            </a:rPr>
            <a:t> </a:t>
          </a:r>
          <a:r>
            <a:rPr lang="en-GB" sz="2400" kern="1200" dirty="0" err="1">
              <a:solidFill>
                <a:schemeClr val="accent3"/>
              </a:solidFill>
            </a:rPr>
            <a:t>varakult</a:t>
          </a:r>
          <a:r>
            <a:rPr lang="en-GB" sz="2400" kern="1200" dirty="0">
              <a:solidFill>
                <a:schemeClr val="accent3"/>
              </a:solidFill>
            </a:rPr>
            <a:t> </a:t>
          </a:r>
          <a:r>
            <a:rPr lang="en-GB" sz="2400" kern="1200" dirty="0" err="1"/>
            <a:t>ja</a:t>
          </a:r>
          <a:r>
            <a:rPr lang="en-GB" sz="2400" kern="1200" dirty="0"/>
            <a:t> </a:t>
          </a:r>
          <a:r>
            <a:rPr lang="en-GB" sz="2400" kern="1200" dirty="0" err="1">
              <a:solidFill>
                <a:schemeClr val="accent3"/>
              </a:solidFill>
            </a:rPr>
            <a:t>hoida</a:t>
          </a:r>
          <a:r>
            <a:rPr lang="en-GB" sz="2400" kern="1200" dirty="0">
              <a:solidFill>
                <a:schemeClr val="accent3"/>
              </a:solidFill>
            </a:rPr>
            <a:t> </a:t>
          </a:r>
          <a:r>
            <a:rPr lang="en-GB" sz="2400" kern="1200" dirty="0" err="1">
              <a:solidFill>
                <a:schemeClr val="accent3"/>
              </a:solidFill>
            </a:rPr>
            <a:t>kogukonna</a:t>
          </a:r>
          <a:r>
            <a:rPr lang="en-GB" sz="2400" kern="1200" dirty="0">
              <a:solidFill>
                <a:schemeClr val="accent3"/>
              </a:solidFill>
            </a:rPr>
            <a:t> </a:t>
          </a:r>
          <a:r>
            <a:rPr lang="en-GB" sz="2400" kern="1200" dirty="0" err="1">
              <a:solidFill>
                <a:schemeClr val="accent3"/>
              </a:solidFill>
            </a:rPr>
            <a:t>toetust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turismile</a:t>
          </a:r>
          <a:r>
            <a:rPr lang="et-EE" sz="2400" kern="1200" dirty="0">
              <a:solidFill>
                <a:schemeClr val="tx1"/>
              </a:solidFill>
            </a:rPr>
            <a:t>. 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0" y="3635058"/>
        <a:ext cx="6666833" cy="18161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3E57C-EDE3-FE45-91AB-AF0483A358F7}">
      <dsp:nvSpPr>
        <dsp:cNvPr id="0" name=""/>
        <dsp:cNvSpPr/>
      </dsp:nvSpPr>
      <dsp:spPr>
        <a:xfrm>
          <a:off x="0" y="753259"/>
          <a:ext cx="6666833" cy="2088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54076" rIns="51742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i="1" kern="1200" dirty="0" err="1"/>
            <a:t>mõnus</a:t>
          </a:r>
          <a:r>
            <a:rPr lang="en-GB" sz="1700" i="1" kern="1200" dirty="0"/>
            <a:t> </a:t>
          </a:r>
          <a:r>
            <a:rPr lang="en-GB" sz="1700" i="1" kern="1200" dirty="0" err="1"/>
            <a:t>melu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i="1" kern="1200"/>
            <a:t>elavdab turismi, toetab ettevõtlust ja loob linna elu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t-EE" sz="1700" i="1" kern="1200" dirty="0"/>
            <a:t>annab võimaluse kohalike toodete ja teenuste müügiks</a:t>
          </a:r>
          <a:r>
            <a:rPr lang="en-US" sz="1700" i="1" kern="1200" dirty="0"/>
            <a:t> 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t-EE" sz="1700" i="1" kern="1200" dirty="0"/>
            <a:t>tore, kui teatud aja tagant on väikelinnas melu ja palju tegevusi</a:t>
          </a:r>
          <a:r>
            <a:rPr lang="en-US" sz="1700" i="1" kern="1200" dirty="0"/>
            <a:t> 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i="1" kern="1200" dirty="0" err="1"/>
            <a:t>üritused</a:t>
          </a:r>
          <a:r>
            <a:rPr lang="en-GB" sz="1700" i="1" kern="1200" dirty="0"/>
            <a:t> on </a:t>
          </a:r>
          <a:r>
            <a:rPr lang="en-GB" sz="1700" i="1" kern="1200" dirty="0" err="1"/>
            <a:t>kodukoha</a:t>
          </a:r>
          <a:r>
            <a:rPr lang="en-GB" sz="1700" i="1" kern="1200" dirty="0"/>
            <a:t> </a:t>
          </a:r>
          <a:r>
            <a:rPr lang="en-GB" sz="1700" i="1" kern="1200" dirty="0" err="1"/>
            <a:t>mainekujundus</a:t>
          </a:r>
          <a:r>
            <a:rPr lang="en-GB" sz="1700" i="1" kern="1200" dirty="0"/>
            <a:t>. </a:t>
          </a:r>
          <a:r>
            <a:rPr lang="en-GB" sz="1700" i="1" kern="1200" dirty="0" err="1"/>
            <a:t>Seega</a:t>
          </a:r>
          <a:r>
            <a:rPr lang="en-GB" sz="1700" i="1" kern="1200" dirty="0"/>
            <a:t> </a:t>
          </a:r>
          <a:r>
            <a:rPr lang="en-GB" sz="1700" i="1" kern="1200" dirty="0" err="1"/>
            <a:t>olulised</a:t>
          </a:r>
          <a:r>
            <a:rPr lang="en-GB" sz="1700" i="1" kern="1200" dirty="0"/>
            <a:t>! </a:t>
          </a:r>
          <a:endParaRPr lang="en-US" sz="1700" kern="1200" dirty="0"/>
        </a:p>
      </dsp:txBody>
      <dsp:txXfrm>
        <a:off x="0" y="753259"/>
        <a:ext cx="6666833" cy="2088450"/>
      </dsp:txXfrm>
    </dsp:sp>
    <dsp:sp modelId="{25A92A13-912C-1944-B156-C41CD99E0671}">
      <dsp:nvSpPr>
        <dsp:cNvPr id="0" name=""/>
        <dsp:cNvSpPr/>
      </dsp:nvSpPr>
      <dsp:spPr>
        <a:xfrm>
          <a:off x="333341" y="502339"/>
          <a:ext cx="4666783" cy="5018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Positiivset</a:t>
          </a:r>
          <a:r>
            <a:rPr lang="en-US" sz="2000" kern="1200" dirty="0"/>
            <a:t> </a:t>
          </a:r>
          <a:r>
            <a:rPr lang="en-US" sz="2000" kern="1200" dirty="0" err="1"/>
            <a:t>mõju</a:t>
          </a:r>
          <a:r>
            <a:rPr lang="en-US" sz="2000" kern="1200" dirty="0"/>
            <a:t> </a:t>
          </a:r>
          <a:r>
            <a:rPr lang="en-US" sz="2000" kern="1200" dirty="0" err="1"/>
            <a:t>ilmestavad</a:t>
          </a:r>
          <a:r>
            <a:rPr lang="en-US" sz="2000" kern="1200" dirty="0"/>
            <a:t> </a:t>
          </a:r>
          <a:r>
            <a:rPr lang="en-US" sz="2000" kern="1200" dirty="0" err="1"/>
            <a:t>vastused</a:t>
          </a:r>
          <a:r>
            <a:rPr lang="en-US" sz="2000" kern="1200" dirty="0"/>
            <a:t>:</a:t>
          </a:r>
        </a:p>
      </dsp:txBody>
      <dsp:txXfrm>
        <a:off x="357839" y="526837"/>
        <a:ext cx="4617787" cy="452844"/>
      </dsp:txXfrm>
    </dsp:sp>
    <dsp:sp modelId="{3E900DFE-EB84-DF42-A253-4962A90F123A}">
      <dsp:nvSpPr>
        <dsp:cNvPr id="0" name=""/>
        <dsp:cNvSpPr/>
      </dsp:nvSpPr>
      <dsp:spPr>
        <a:xfrm>
          <a:off x="0" y="3184429"/>
          <a:ext cx="6666833" cy="1767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54076" rIns="51742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t-EE" sz="1700" i="1" kern="1200"/>
            <a:t>korraldamisel võiks rohkem arvestada ja kaasata kohalikke elanikke, sõltumata ürituse suurusest</a:t>
          </a:r>
          <a:r>
            <a:rPr lang="en-US" sz="1700" kern="1200"/>
            <a:t>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t-EE" sz="1700" i="1" kern="1200" dirty="0"/>
            <a:t>palju rahvast, põliselaniku elu sel ajal kaoses, põgenen sõprade poole kaugemale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t-EE" sz="1700" i="1" kern="1200" dirty="0"/>
            <a:t>ausalt ega ei soovikski rahvamasse kodu juurde</a:t>
          </a:r>
          <a:r>
            <a:rPr lang="en-EE" sz="1700" kern="1200" dirty="0"/>
            <a:t> </a:t>
          </a:r>
          <a:endParaRPr lang="en-US" sz="1700" kern="1200" dirty="0"/>
        </a:p>
      </dsp:txBody>
      <dsp:txXfrm>
        <a:off x="0" y="3184429"/>
        <a:ext cx="6666833" cy="1767150"/>
      </dsp:txXfrm>
    </dsp:sp>
    <dsp:sp modelId="{A1AF3525-2FD0-624E-9FB9-4D00359E798A}">
      <dsp:nvSpPr>
        <dsp:cNvPr id="0" name=""/>
        <dsp:cNvSpPr/>
      </dsp:nvSpPr>
      <dsp:spPr>
        <a:xfrm>
          <a:off x="333341" y="2933509"/>
          <a:ext cx="4666783" cy="5018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Kriitilist</a:t>
          </a:r>
          <a:r>
            <a:rPr lang="en-US" sz="1700" kern="1200" dirty="0"/>
            <a:t> </a:t>
          </a:r>
          <a:r>
            <a:rPr lang="en-US" sz="1700" kern="1200" dirty="0" err="1"/>
            <a:t>tagasisidet</a:t>
          </a:r>
          <a:r>
            <a:rPr lang="en-US" sz="1700" kern="1200" dirty="0"/>
            <a:t> </a:t>
          </a:r>
          <a:r>
            <a:rPr lang="en-US" sz="1700" kern="1200" dirty="0" err="1"/>
            <a:t>iseloomustavad</a:t>
          </a:r>
          <a:r>
            <a:rPr lang="en-US" sz="1700" kern="1200" dirty="0"/>
            <a:t> </a:t>
          </a:r>
          <a:r>
            <a:rPr lang="en-US" sz="1700" kern="1200" dirty="0" err="1"/>
            <a:t>vastused</a:t>
          </a:r>
          <a:r>
            <a:rPr lang="en-US" sz="1700" kern="1200" dirty="0"/>
            <a:t>:</a:t>
          </a:r>
        </a:p>
      </dsp:txBody>
      <dsp:txXfrm>
        <a:off x="357839" y="2958007"/>
        <a:ext cx="4617787" cy="4528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F8D447-E06D-2443-AD2E-DEDF663911FB}">
      <dsp:nvSpPr>
        <dsp:cNvPr id="0" name=""/>
        <dsp:cNvSpPr/>
      </dsp:nvSpPr>
      <dsp:spPr>
        <a:xfrm>
          <a:off x="0" y="677"/>
          <a:ext cx="65553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121B9E-9EEA-C948-8302-EA5B95CC4C86}">
      <dsp:nvSpPr>
        <dsp:cNvPr id="0" name=""/>
        <dsp:cNvSpPr/>
      </dsp:nvSpPr>
      <dsp:spPr>
        <a:xfrm>
          <a:off x="0" y="677"/>
          <a:ext cx="6555347" cy="1108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300" kern="1200" dirty="0"/>
            <a:t>Turism loob ja mitmekesistab töövõimalusi, kuid </a:t>
          </a:r>
          <a:r>
            <a:rPr lang="et-EE" sz="2300" kern="1200" dirty="0">
              <a:solidFill>
                <a:schemeClr val="accent3"/>
              </a:solidFill>
            </a:rPr>
            <a:t>tajutav kasu ei jõua kõigini võrdselt</a:t>
          </a:r>
          <a:r>
            <a:rPr lang="et-EE" sz="2300" kern="1200" dirty="0"/>
            <a:t>. </a:t>
          </a:r>
          <a:endParaRPr lang="en-US" sz="2300" kern="1200" dirty="0"/>
        </a:p>
      </dsp:txBody>
      <dsp:txXfrm>
        <a:off x="0" y="677"/>
        <a:ext cx="6555347" cy="1108938"/>
      </dsp:txXfrm>
    </dsp:sp>
    <dsp:sp modelId="{2BEBB19C-241A-B646-8901-4B6AB945FB3D}">
      <dsp:nvSpPr>
        <dsp:cNvPr id="0" name=""/>
        <dsp:cNvSpPr/>
      </dsp:nvSpPr>
      <dsp:spPr>
        <a:xfrm>
          <a:off x="0" y="1109615"/>
          <a:ext cx="65553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DBF91F-67B1-9A4C-AD94-E967D03C9D82}">
      <dsp:nvSpPr>
        <dsp:cNvPr id="0" name=""/>
        <dsp:cNvSpPr/>
      </dsp:nvSpPr>
      <dsp:spPr>
        <a:xfrm>
          <a:off x="0" y="1109615"/>
          <a:ext cx="6555347" cy="1108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>
              <a:solidFill>
                <a:schemeClr val="accent3"/>
              </a:solidFill>
            </a:rPr>
            <a:t>Pikemad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külastused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toovad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laiapõhjalisemat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tulu</a:t>
          </a:r>
          <a:r>
            <a:rPr lang="en-GB" sz="2300" kern="1200" dirty="0"/>
            <a:t>; </a:t>
          </a:r>
          <a:r>
            <a:rPr lang="en-GB" sz="2300" kern="1200" dirty="0" err="1"/>
            <a:t>ühepäevaste</a:t>
          </a:r>
          <a:r>
            <a:rPr lang="en-GB" sz="2300" kern="1200" dirty="0"/>
            <a:t> </a:t>
          </a:r>
          <a:r>
            <a:rPr lang="en-GB" sz="2300" kern="1200" dirty="0" err="1"/>
            <a:t>tippsündmuste</a:t>
          </a:r>
          <a:r>
            <a:rPr lang="en-GB" sz="2300" kern="1200" dirty="0"/>
            <a:t> </a:t>
          </a:r>
          <a:r>
            <a:rPr lang="en-GB" sz="2300" kern="1200" dirty="0" err="1"/>
            <a:t>mõju</a:t>
          </a:r>
          <a:r>
            <a:rPr lang="en-GB" sz="2300" kern="1200" dirty="0"/>
            <a:t> on </a:t>
          </a:r>
          <a:r>
            <a:rPr lang="en-GB" sz="2300" kern="1200" dirty="0" err="1"/>
            <a:t>ajutine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0" y="1109615"/>
        <a:ext cx="6555347" cy="1108938"/>
      </dsp:txXfrm>
    </dsp:sp>
    <dsp:sp modelId="{6A752AE4-9D1A-CE4A-BFAC-2A0C6CF0DA15}">
      <dsp:nvSpPr>
        <dsp:cNvPr id="0" name=""/>
        <dsp:cNvSpPr/>
      </dsp:nvSpPr>
      <dsp:spPr>
        <a:xfrm>
          <a:off x="0" y="2218554"/>
          <a:ext cx="65553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705F85-8799-0C46-B889-F88B0DFEA5AE}">
      <dsp:nvSpPr>
        <dsp:cNvPr id="0" name=""/>
        <dsp:cNvSpPr/>
      </dsp:nvSpPr>
      <dsp:spPr>
        <a:xfrm>
          <a:off x="0" y="2218554"/>
          <a:ext cx="6555347" cy="1108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300" kern="1200" dirty="0"/>
            <a:t>Turismi seostatakse kohati </a:t>
          </a:r>
          <a:r>
            <a:rPr lang="et-EE" sz="2300" kern="1200" dirty="0">
              <a:solidFill>
                <a:schemeClr val="accent3"/>
              </a:solidFill>
            </a:rPr>
            <a:t>elukalliduse kasvuga </a:t>
          </a:r>
          <a:r>
            <a:rPr lang="et-EE" sz="2300" kern="1200" dirty="0"/>
            <a:t>(kinnisvara, majutus, piletite hinnatõus).</a:t>
          </a:r>
          <a:endParaRPr lang="en-US" sz="2300" kern="1200" dirty="0"/>
        </a:p>
      </dsp:txBody>
      <dsp:txXfrm>
        <a:off x="0" y="2218554"/>
        <a:ext cx="6555347" cy="1108938"/>
      </dsp:txXfrm>
    </dsp:sp>
    <dsp:sp modelId="{9CB3EF91-0849-DF42-94DA-81A8598B8AD0}">
      <dsp:nvSpPr>
        <dsp:cNvPr id="0" name=""/>
        <dsp:cNvSpPr/>
      </dsp:nvSpPr>
      <dsp:spPr>
        <a:xfrm>
          <a:off x="0" y="3327492"/>
          <a:ext cx="65553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D3F42-9723-D04B-804A-4EB657241A7D}">
      <dsp:nvSpPr>
        <dsp:cNvPr id="0" name=""/>
        <dsp:cNvSpPr/>
      </dsp:nvSpPr>
      <dsp:spPr>
        <a:xfrm>
          <a:off x="0" y="3327492"/>
          <a:ext cx="6555347" cy="1108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300" kern="1200" dirty="0"/>
            <a:t>Majanduslik </a:t>
          </a:r>
          <a:r>
            <a:rPr lang="et-EE" sz="2300" kern="1200" dirty="0">
              <a:solidFill>
                <a:schemeClr val="accent3"/>
              </a:solidFill>
            </a:rPr>
            <a:t>kasu on koondunud keskustesse </a:t>
          </a:r>
          <a:r>
            <a:rPr lang="et-EE" sz="2300" kern="1200" dirty="0"/>
            <a:t>ja seotud konkreetsete sündmustega.</a:t>
          </a:r>
          <a:endParaRPr lang="en-US" sz="2300" kern="1200" dirty="0"/>
        </a:p>
      </dsp:txBody>
      <dsp:txXfrm>
        <a:off x="0" y="3327492"/>
        <a:ext cx="6555347" cy="1108938"/>
      </dsp:txXfrm>
    </dsp:sp>
    <dsp:sp modelId="{03E14288-3F28-EF43-A6D8-045BE2574F13}">
      <dsp:nvSpPr>
        <dsp:cNvPr id="0" name=""/>
        <dsp:cNvSpPr/>
      </dsp:nvSpPr>
      <dsp:spPr>
        <a:xfrm>
          <a:off x="0" y="4436431"/>
          <a:ext cx="65553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1BF31E-5C38-F840-8801-3335F0CF5D33}">
      <dsp:nvSpPr>
        <dsp:cNvPr id="0" name=""/>
        <dsp:cNvSpPr/>
      </dsp:nvSpPr>
      <dsp:spPr>
        <a:xfrm>
          <a:off x="0" y="4436431"/>
          <a:ext cx="6555347" cy="1108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2300" kern="1200" dirty="0"/>
            <a:t>Oodatakse </a:t>
          </a:r>
          <a:r>
            <a:rPr lang="et-EE" sz="2300" kern="1200" dirty="0">
              <a:solidFill>
                <a:schemeClr val="accent3"/>
              </a:solidFill>
            </a:rPr>
            <a:t>paremat koordineeritust</a:t>
          </a:r>
          <a:r>
            <a:rPr lang="et-EE" sz="2300" kern="1200" dirty="0"/>
            <a:t>: ühtset sündmuste kalendrit ning selgemat infot.</a:t>
          </a:r>
          <a:endParaRPr lang="en-US" sz="2300" kern="1200" dirty="0"/>
        </a:p>
      </dsp:txBody>
      <dsp:txXfrm>
        <a:off x="0" y="4436431"/>
        <a:ext cx="6555347" cy="11089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A4D5D2-FFA8-E242-9DD7-83E4396BF380}">
      <dsp:nvSpPr>
        <dsp:cNvPr id="0" name=""/>
        <dsp:cNvSpPr/>
      </dsp:nvSpPr>
      <dsp:spPr>
        <a:xfrm>
          <a:off x="0" y="665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AD7EDB-99BF-7842-84B8-935BF2A0F968}">
      <dsp:nvSpPr>
        <dsp:cNvPr id="0" name=""/>
        <dsp:cNvSpPr/>
      </dsp:nvSpPr>
      <dsp:spPr>
        <a:xfrm>
          <a:off x="0" y="665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>
              <a:solidFill>
                <a:schemeClr val="accent3"/>
              </a:solidFill>
            </a:rPr>
            <a:t>Survet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loodusele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/>
            <a:t>tajutakse</a:t>
          </a:r>
          <a:r>
            <a:rPr lang="en-GB" sz="2300" kern="1200" dirty="0"/>
            <a:t> </a:t>
          </a:r>
          <a:r>
            <a:rPr lang="en-GB" sz="2300" kern="1200" dirty="0" err="1"/>
            <a:t>kõikjal</a:t>
          </a:r>
          <a:r>
            <a:rPr lang="en-GB" sz="2300" kern="1200" dirty="0"/>
            <a:t>; </a:t>
          </a:r>
          <a:r>
            <a:rPr lang="en-GB" sz="2300" kern="1200" dirty="0" err="1"/>
            <a:t>suurema</a:t>
          </a:r>
          <a:r>
            <a:rPr lang="en-GB" sz="2300" kern="1200" dirty="0"/>
            <a:t> </a:t>
          </a:r>
          <a:r>
            <a:rPr lang="en-GB" sz="2300" kern="1200" dirty="0" err="1"/>
            <a:t>külastuskoormusega</a:t>
          </a:r>
          <a:r>
            <a:rPr lang="en-GB" sz="2300" kern="1200" dirty="0"/>
            <a:t> </a:t>
          </a:r>
          <a:r>
            <a:rPr lang="en-GB" sz="2300" kern="1200" dirty="0" err="1"/>
            <a:t>aladel</a:t>
          </a:r>
          <a:r>
            <a:rPr lang="en-GB" sz="2300" kern="1200" dirty="0"/>
            <a:t> </a:t>
          </a:r>
          <a:r>
            <a:rPr lang="en-GB" sz="2300" kern="1200" dirty="0" err="1"/>
            <a:t>intensiivsemalt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0" y="665"/>
        <a:ext cx="6666833" cy="1090517"/>
      </dsp:txXfrm>
    </dsp:sp>
    <dsp:sp modelId="{81E98E7A-5574-EA42-BEE3-EC8C08A4F71D}">
      <dsp:nvSpPr>
        <dsp:cNvPr id="0" name=""/>
        <dsp:cNvSpPr/>
      </dsp:nvSpPr>
      <dsp:spPr>
        <a:xfrm>
          <a:off x="0" y="1091183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6B2261-F352-6545-A5F8-BD82D0B41445}">
      <dsp:nvSpPr>
        <dsp:cNvPr id="0" name=""/>
        <dsp:cNvSpPr/>
      </dsp:nvSpPr>
      <dsp:spPr>
        <a:xfrm>
          <a:off x="0" y="1091183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>
              <a:solidFill>
                <a:schemeClr val="accent3"/>
              </a:solidFill>
            </a:rPr>
            <a:t>Külastajate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käitumist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tx1"/>
              </a:solidFill>
            </a:rPr>
            <a:t>hinnatakse</a:t>
          </a:r>
          <a:r>
            <a:rPr lang="en-GB" sz="2300" kern="1200" dirty="0">
              <a:solidFill>
                <a:schemeClr val="tx1"/>
              </a:solidFill>
            </a:rPr>
            <a:t> </a:t>
          </a:r>
          <a:r>
            <a:rPr lang="en-GB" sz="2300" kern="1200" dirty="0" err="1">
              <a:solidFill>
                <a:schemeClr val="tx1"/>
              </a:solidFill>
            </a:rPr>
            <a:t>pigem</a:t>
          </a:r>
          <a:r>
            <a:rPr lang="en-GB" sz="2300" kern="1200" dirty="0">
              <a:solidFill>
                <a:schemeClr val="tx1"/>
              </a:solidFill>
            </a:rPr>
            <a:t> </a:t>
          </a:r>
          <a:r>
            <a:rPr lang="en-GB" sz="2300" kern="1200" dirty="0" err="1">
              <a:solidFill>
                <a:schemeClr val="tx1"/>
              </a:solidFill>
            </a:rPr>
            <a:t>heaks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0" y="1091183"/>
        <a:ext cx="6666833" cy="1090517"/>
      </dsp:txXfrm>
    </dsp:sp>
    <dsp:sp modelId="{E6C6519C-E55F-5247-AA5C-7E43C944DD13}">
      <dsp:nvSpPr>
        <dsp:cNvPr id="0" name=""/>
        <dsp:cNvSpPr/>
      </dsp:nvSpPr>
      <dsp:spPr>
        <a:xfrm>
          <a:off x="0" y="2181701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7A707C-584B-0741-8484-28E96D48A909}">
      <dsp:nvSpPr>
        <dsp:cNvPr id="0" name=""/>
        <dsp:cNvSpPr/>
      </dsp:nvSpPr>
      <dsp:spPr>
        <a:xfrm>
          <a:off x="0" y="2181701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/>
            <a:t>Suurimat</a:t>
          </a:r>
          <a:r>
            <a:rPr lang="en-GB" sz="2300" kern="1200" dirty="0"/>
            <a:t> </a:t>
          </a:r>
          <a:r>
            <a:rPr lang="en-GB" sz="2300" kern="1200" dirty="0" err="1"/>
            <a:t>tähelepanu</a:t>
          </a:r>
          <a:r>
            <a:rPr lang="en-GB" sz="2300" kern="1200" dirty="0"/>
            <a:t> </a:t>
          </a:r>
          <a:r>
            <a:rPr lang="en-GB" sz="2300" kern="1200" dirty="0" err="1"/>
            <a:t>vajavad</a:t>
          </a:r>
          <a:r>
            <a:rPr lang="en-GB" sz="2300" kern="1200" dirty="0"/>
            <a:t> </a:t>
          </a:r>
          <a:r>
            <a:rPr lang="en-GB" sz="2300" kern="1200" dirty="0" err="1">
              <a:solidFill>
                <a:schemeClr val="accent3"/>
              </a:solidFill>
            </a:rPr>
            <a:t>jäätmemajandus</a:t>
          </a:r>
          <a:r>
            <a:rPr lang="en-GB" sz="2300" kern="1200" dirty="0">
              <a:solidFill>
                <a:schemeClr val="accent3"/>
              </a:solidFill>
            </a:rPr>
            <a:t>, </a:t>
          </a:r>
          <a:r>
            <a:rPr lang="en-GB" sz="2300" kern="1200" dirty="0" err="1">
              <a:solidFill>
                <a:schemeClr val="accent3"/>
              </a:solidFill>
            </a:rPr>
            <a:t>tualettide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olemasolu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ning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puhkealade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taristu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0" y="2181701"/>
        <a:ext cx="6666833" cy="1090517"/>
      </dsp:txXfrm>
    </dsp:sp>
    <dsp:sp modelId="{AB895EEF-6D5A-7144-8924-18D710F89A42}">
      <dsp:nvSpPr>
        <dsp:cNvPr id="0" name=""/>
        <dsp:cNvSpPr/>
      </dsp:nvSpPr>
      <dsp:spPr>
        <a:xfrm>
          <a:off x="0" y="3272218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69F116-6A63-6741-B059-8AEB9C9AD92A}">
      <dsp:nvSpPr>
        <dsp:cNvPr id="0" name=""/>
        <dsp:cNvSpPr/>
      </dsp:nvSpPr>
      <dsp:spPr>
        <a:xfrm>
          <a:off x="0" y="3272218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/>
            <a:t>Matkaradade</a:t>
          </a:r>
          <a:r>
            <a:rPr lang="en-GB" sz="2300" kern="1200" dirty="0"/>
            <a:t> </a:t>
          </a:r>
          <a:r>
            <a:rPr lang="en-GB" sz="2300" kern="1200" dirty="0" err="1"/>
            <a:t>ja</a:t>
          </a:r>
          <a:r>
            <a:rPr lang="en-GB" sz="2300" kern="1200" dirty="0"/>
            <a:t> </a:t>
          </a:r>
          <a:r>
            <a:rPr lang="en-GB" sz="2300" kern="1200" dirty="0" err="1"/>
            <a:t>viitade</a:t>
          </a:r>
          <a:r>
            <a:rPr lang="en-GB" sz="2300" kern="1200" dirty="0"/>
            <a:t> </a:t>
          </a:r>
          <a:r>
            <a:rPr lang="en-GB" sz="2300" kern="1200" dirty="0" err="1">
              <a:solidFill>
                <a:schemeClr val="accent3"/>
              </a:solidFill>
            </a:rPr>
            <a:t>kvaliteet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ei</a:t>
          </a:r>
          <a:r>
            <a:rPr lang="en-GB" sz="2300" kern="1200" dirty="0">
              <a:solidFill>
                <a:schemeClr val="accent3"/>
              </a:solidFill>
            </a:rPr>
            <a:t> ole </a:t>
          </a:r>
          <a:r>
            <a:rPr lang="en-GB" sz="2300" kern="1200" dirty="0" err="1">
              <a:solidFill>
                <a:schemeClr val="accent3"/>
              </a:solidFill>
            </a:rPr>
            <a:t>kõikjal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piisav</a:t>
          </a:r>
          <a:r>
            <a:rPr lang="en-GB" sz="2300" kern="1200" dirty="0"/>
            <a:t>; </a:t>
          </a:r>
          <a:r>
            <a:rPr lang="en-GB" sz="2300" kern="1200" dirty="0" err="1"/>
            <a:t>tuntakse</a:t>
          </a:r>
          <a:r>
            <a:rPr lang="en-GB" sz="2300" kern="1200" dirty="0"/>
            <a:t> </a:t>
          </a:r>
          <a:r>
            <a:rPr lang="en-GB" sz="2300" kern="1200" dirty="0" err="1"/>
            <a:t>vajadust</a:t>
          </a:r>
          <a:r>
            <a:rPr lang="en-GB" sz="2300" kern="1200" dirty="0"/>
            <a:t> </a:t>
          </a:r>
          <a:r>
            <a:rPr lang="en-GB" sz="2300" kern="1200" dirty="0" err="1"/>
            <a:t>uute</a:t>
          </a:r>
          <a:r>
            <a:rPr lang="en-GB" sz="2300" kern="1200" dirty="0"/>
            <a:t> </a:t>
          </a:r>
          <a:r>
            <a:rPr lang="en-GB" sz="2300" kern="1200" dirty="0" err="1"/>
            <a:t>tähistuste</a:t>
          </a:r>
          <a:r>
            <a:rPr lang="en-GB" sz="2300" kern="1200" dirty="0"/>
            <a:t> </a:t>
          </a:r>
          <a:r>
            <a:rPr lang="en-GB" sz="2300" kern="1200" dirty="0" err="1"/>
            <a:t>ja</a:t>
          </a:r>
          <a:r>
            <a:rPr lang="en-GB" sz="2300" kern="1200" dirty="0"/>
            <a:t> </a:t>
          </a:r>
          <a:r>
            <a:rPr lang="en-GB" sz="2300" kern="1200" dirty="0" err="1"/>
            <a:t>radade</a:t>
          </a:r>
          <a:r>
            <a:rPr lang="en-GB" sz="2300" kern="1200" dirty="0"/>
            <a:t> </a:t>
          </a:r>
          <a:r>
            <a:rPr lang="en-GB" sz="2300" kern="1200" dirty="0" err="1"/>
            <a:t>järele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0" y="3272218"/>
        <a:ext cx="6666833" cy="1090517"/>
      </dsp:txXfrm>
    </dsp:sp>
    <dsp:sp modelId="{C0EEA744-7B61-6041-81D5-C29704764B4C}">
      <dsp:nvSpPr>
        <dsp:cNvPr id="0" name=""/>
        <dsp:cNvSpPr/>
      </dsp:nvSpPr>
      <dsp:spPr>
        <a:xfrm>
          <a:off x="0" y="4362736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9A0CD8-1A2B-0A42-9DA3-2AEA2773BDA3}">
      <dsp:nvSpPr>
        <dsp:cNvPr id="0" name=""/>
        <dsp:cNvSpPr/>
      </dsp:nvSpPr>
      <dsp:spPr>
        <a:xfrm>
          <a:off x="0" y="4362736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>
              <a:solidFill>
                <a:schemeClr val="accent3"/>
              </a:solidFill>
            </a:rPr>
            <a:t>Mootorsõidukite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liikumine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maastikel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/>
            <a:t>vajab</a:t>
          </a:r>
          <a:r>
            <a:rPr lang="en-GB" sz="2300" kern="1200" dirty="0"/>
            <a:t> </a:t>
          </a:r>
          <a:r>
            <a:rPr lang="en-GB" sz="2300" kern="1200" dirty="0" err="1"/>
            <a:t>selgemat</a:t>
          </a:r>
          <a:r>
            <a:rPr lang="en-GB" sz="2300" kern="1200" dirty="0"/>
            <a:t> </a:t>
          </a:r>
          <a:r>
            <a:rPr lang="en-GB" sz="2300" kern="1200" dirty="0" err="1"/>
            <a:t>reguleerimist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0" y="4362736"/>
        <a:ext cx="6666833" cy="10905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56BF25-712B-3D41-9A60-79BFA154F699}">
      <dsp:nvSpPr>
        <dsp:cNvPr id="0" name=""/>
        <dsp:cNvSpPr/>
      </dsp:nvSpPr>
      <dsp:spPr>
        <a:xfrm>
          <a:off x="0" y="665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4168BB-C575-E946-B596-B12685D11536}">
      <dsp:nvSpPr>
        <dsp:cNvPr id="0" name=""/>
        <dsp:cNvSpPr/>
      </dsp:nvSpPr>
      <dsp:spPr>
        <a:xfrm>
          <a:off x="0" y="665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>
              <a:solidFill>
                <a:schemeClr val="accent3"/>
              </a:solidFill>
            </a:rPr>
            <a:t>Turism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sobitub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üldiselt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hästi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igapäevaellu</a:t>
          </a:r>
          <a:r>
            <a:rPr lang="en-GB" sz="2200" kern="1200" dirty="0"/>
            <a:t>; </a:t>
          </a:r>
          <a:r>
            <a:rPr lang="en-GB" sz="2200" kern="1200" dirty="0" err="1"/>
            <a:t>häiringud</a:t>
          </a:r>
          <a:r>
            <a:rPr lang="en-GB" sz="2200" kern="1200" dirty="0"/>
            <a:t> on </a:t>
          </a:r>
          <a:r>
            <a:rPr lang="en-GB" sz="2200" kern="1200" dirty="0" err="1"/>
            <a:t>seotud</a:t>
          </a:r>
          <a:r>
            <a:rPr lang="en-GB" sz="2200" kern="1200" dirty="0"/>
            <a:t> </a:t>
          </a:r>
          <a:r>
            <a:rPr lang="en-GB" sz="2200" kern="1200" dirty="0" err="1"/>
            <a:t>peamiselt</a:t>
          </a:r>
          <a:r>
            <a:rPr lang="en-GB" sz="2200" kern="1200" dirty="0"/>
            <a:t> </a:t>
          </a:r>
          <a:r>
            <a:rPr lang="en-GB" sz="2200" kern="1200" dirty="0" err="1"/>
            <a:t>suurürituste</a:t>
          </a:r>
          <a:r>
            <a:rPr lang="en-GB" sz="2200" kern="1200" dirty="0"/>
            <a:t> </a:t>
          </a:r>
          <a:r>
            <a:rPr lang="en-GB" sz="2200" kern="1200" dirty="0" err="1"/>
            <a:t>ja</a:t>
          </a:r>
          <a:r>
            <a:rPr lang="en-GB" sz="2200" kern="1200" dirty="0"/>
            <a:t> </a:t>
          </a:r>
          <a:r>
            <a:rPr lang="en-GB" sz="2200" kern="1200" dirty="0" err="1"/>
            <a:t>liiklusega</a:t>
          </a:r>
          <a:r>
            <a:rPr lang="en-GB" sz="2200" kern="1200" dirty="0"/>
            <a:t>.</a:t>
          </a:r>
          <a:endParaRPr lang="en-US" sz="2200" kern="1200" dirty="0"/>
        </a:p>
      </dsp:txBody>
      <dsp:txXfrm>
        <a:off x="0" y="665"/>
        <a:ext cx="6666833" cy="1090517"/>
      </dsp:txXfrm>
    </dsp:sp>
    <dsp:sp modelId="{53A2552B-7832-2140-8B5A-16EF8FD346A4}">
      <dsp:nvSpPr>
        <dsp:cNvPr id="0" name=""/>
        <dsp:cNvSpPr/>
      </dsp:nvSpPr>
      <dsp:spPr>
        <a:xfrm>
          <a:off x="0" y="1091183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F1B431-FEC2-5449-A305-303C5AECF9A4}">
      <dsp:nvSpPr>
        <dsp:cNvPr id="0" name=""/>
        <dsp:cNvSpPr/>
      </dsp:nvSpPr>
      <dsp:spPr>
        <a:xfrm>
          <a:off x="0" y="1091183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/>
            <a:t>Turism</a:t>
          </a:r>
          <a:r>
            <a:rPr lang="en-GB" sz="2200" kern="1200" dirty="0"/>
            <a:t> </a:t>
          </a:r>
          <a:r>
            <a:rPr lang="en-GB" sz="2200" kern="1200" dirty="0" err="1"/>
            <a:t>üldiselt</a:t>
          </a:r>
          <a:r>
            <a:rPr lang="en-GB" sz="2200" kern="1200" dirty="0"/>
            <a:t> </a:t>
          </a:r>
          <a:r>
            <a:rPr lang="en-GB" sz="2200" kern="1200" dirty="0" err="1"/>
            <a:t>toetab</a:t>
          </a:r>
          <a:r>
            <a:rPr lang="en-GB" sz="2200" kern="1200" dirty="0"/>
            <a:t> </a:t>
          </a:r>
          <a:r>
            <a:rPr lang="en-GB" sz="2200" kern="1200" dirty="0" err="1">
              <a:solidFill>
                <a:schemeClr val="accent3"/>
              </a:solidFill>
            </a:rPr>
            <a:t>pärandi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hoidmist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/>
            <a:t>ning</a:t>
          </a:r>
          <a:r>
            <a:rPr lang="en-GB" sz="2200" kern="1200" dirty="0"/>
            <a:t> </a:t>
          </a:r>
          <a:r>
            <a:rPr lang="en-GB" sz="2200" kern="1200" dirty="0" err="1"/>
            <a:t>rikastab</a:t>
          </a:r>
          <a:r>
            <a:rPr lang="en-GB" sz="2200" kern="1200" dirty="0"/>
            <a:t> </a:t>
          </a:r>
          <a:r>
            <a:rPr lang="en-GB" sz="2200" kern="1200" dirty="0" err="1">
              <a:solidFill>
                <a:schemeClr val="accent3"/>
              </a:solidFill>
            </a:rPr>
            <a:t>kohalikku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kultuurielu</a:t>
          </a:r>
          <a:r>
            <a:rPr lang="en-GB" sz="2200" kern="1200" dirty="0"/>
            <a:t>; </a:t>
          </a:r>
          <a:r>
            <a:rPr lang="en-GB" sz="2200" kern="1200" dirty="0" err="1"/>
            <a:t>sõltuvalt</a:t>
          </a:r>
          <a:r>
            <a:rPr lang="en-GB" sz="2200" kern="1200" dirty="0"/>
            <a:t> </a:t>
          </a:r>
          <a:r>
            <a:rPr lang="en-GB" sz="2200" kern="1200" dirty="0" err="1"/>
            <a:t>külastusmotiivist</a:t>
          </a:r>
          <a:endParaRPr lang="en-US" sz="2200" kern="1200" dirty="0"/>
        </a:p>
      </dsp:txBody>
      <dsp:txXfrm>
        <a:off x="0" y="1091183"/>
        <a:ext cx="6666833" cy="1090517"/>
      </dsp:txXfrm>
    </dsp:sp>
    <dsp:sp modelId="{9162634E-D491-2F4E-A6E9-ADAFA3F2A21F}">
      <dsp:nvSpPr>
        <dsp:cNvPr id="0" name=""/>
        <dsp:cNvSpPr/>
      </dsp:nvSpPr>
      <dsp:spPr>
        <a:xfrm>
          <a:off x="0" y="2181701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419082-258B-5647-B333-37B99379A5E5}">
      <dsp:nvSpPr>
        <dsp:cNvPr id="0" name=""/>
        <dsp:cNvSpPr/>
      </dsp:nvSpPr>
      <dsp:spPr>
        <a:xfrm>
          <a:off x="0" y="2181701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/>
            <a:t>Turistidele</a:t>
          </a:r>
          <a:r>
            <a:rPr lang="en-GB" sz="2200" kern="1200" dirty="0"/>
            <a:t> </a:t>
          </a:r>
          <a:r>
            <a:rPr lang="en-GB" sz="2200" kern="1200" dirty="0" err="1"/>
            <a:t>mõeldud</a:t>
          </a:r>
          <a:r>
            <a:rPr lang="en-GB" sz="2200" kern="1200" dirty="0"/>
            <a:t> </a:t>
          </a:r>
          <a:r>
            <a:rPr lang="en-GB" sz="2200" kern="1200" dirty="0" err="1">
              <a:solidFill>
                <a:schemeClr val="tx1"/>
              </a:solidFill>
            </a:rPr>
            <a:t>teenused</a:t>
          </a:r>
          <a:r>
            <a:rPr lang="en-GB" sz="2200" kern="1200" dirty="0">
              <a:solidFill>
                <a:schemeClr val="tx1"/>
              </a:solidFill>
            </a:rPr>
            <a:t> </a:t>
          </a:r>
          <a:r>
            <a:rPr lang="en-GB" sz="2200" kern="1200" dirty="0" err="1">
              <a:solidFill>
                <a:schemeClr val="tx1"/>
              </a:solidFill>
            </a:rPr>
            <a:t>ja</a:t>
          </a:r>
          <a:r>
            <a:rPr lang="en-GB" sz="2200" kern="1200" dirty="0">
              <a:solidFill>
                <a:schemeClr val="tx1"/>
              </a:solidFill>
            </a:rPr>
            <a:t> </a:t>
          </a:r>
          <a:r>
            <a:rPr lang="en-GB" sz="2200" kern="1200" dirty="0" err="1">
              <a:solidFill>
                <a:schemeClr val="tx1"/>
              </a:solidFill>
            </a:rPr>
            <a:t>sündmused</a:t>
          </a:r>
          <a:r>
            <a:rPr lang="en-GB" sz="2200" kern="1200" dirty="0">
              <a:solidFill>
                <a:schemeClr val="tx1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loovad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väärtust</a:t>
          </a:r>
          <a:r>
            <a:rPr lang="en-GB" sz="2200" kern="1200" dirty="0">
              <a:solidFill>
                <a:schemeClr val="accent3"/>
              </a:solidFill>
            </a:rPr>
            <a:t> ka </a:t>
          </a:r>
          <a:r>
            <a:rPr lang="en-GB" sz="2200" kern="1200" dirty="0" err="1">
              <a:solidFill>
                <a:schemeClr val="accent3"/>
              </a:solidFill>
            </a:rPr>
            <a:t>kohalikele</a:t>
          </a:r>
          <a:r>
            <a:rPr lang="en-GB" sz="2200" kern="1200" dirty="0"/>
            <a:t>.</a:t>
          </a:r>
          <a:endParaRPr lang="en-US" sz="2200" kern="1200" dirty="0"/>
        </a:p>
      </dsp:txBody>
      <dsp:txXfrm>
        <a:off x="0" y="2181701"/>
        <a:ext cx="6666833" cy="1090517"/>
      </dsp:txXfrm>
    </dsp:sp>
    <dsp:sp modelId="{93B97BCF-C5E0-FF41-8B81-DC4072252403}">
      <dsp:nvSpPr>
        <dsp:cNvPr id="0" name=""/>
        <dsp:cNvSpPr/>
      </dsp:nvSpPr>
      <dsp:spPr>
        <a:xfrm>
          <a:off x="0" y="3272218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88377C-FEF6-3644-8C44-2A0E20FFDD51}">
      <dsp:nvSpPr>
        <dsp:cNvPr id="0" name=""/>
        <dsp:cNvSpPr/>
      </dsp:nvSpPr>
      <dsp:spPr>
        <a:xfrm>
          <a:off x="0" y="3272218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/>
            <a:t>Kohalikud</a:t>
          </a:r>
          <a:r>
            <a:rPr lang="en-GB" sz="2200" kern="1200" dirty="0"/>
            <a:t> </a:t>
          </a:r>
          <a:r>
            <a:rPr lang="en-GB" sz="2200" kern="1200" dirty="0" err="1"/>
            <a:t>ootavad</a:t>
          </a:r>
          <a:r>
            <a:rPr lang="en-GB" sz="2200" kern="1200" dirty="0"/>
            <a:t> </a:t>
          </a:r>
          <a:r>
            <a:rPr lang="en-GB" sz="2200" kern="1200" dirty="0" err="1">
              <a:solidFill>
                <a:schemeClr val="accent3"/>
              </a:solidFill>
            </a:rPr>
            <a:t>sisulisemat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kaasamist</a:t>
          </a:r>
          <a:r>
            <a:rPr lang="en-GB" sz="2200" kern="1200" dirty="0"/>
            <a:t>, </a:t>
          </a:r>
          <a:r>
            <a:rPr lang="en-GB" sz="2200" kern="1200" dirty="0" err="1"/>
            <a:t>eriti</a:t>
          </a:r>
          <a:r>
            <a:rPr lang="en-GB" sz="2200" kern="1200" dirty="0"/>
            <a:t> </a:t>
          </a:r>
          <a:r>
            <a:rPr lang="en-GB" sz="2200" kern="1200" dirty="0" err="1"/>
            <a:t>suurürituste</a:t>
          </a:r>
          <a:r>
            <a:rPr lang="en-GB" sz="2200" kern="1200" dirty="0"/>
            <a:t> </a:t>
          </a:r>
          <a:r>
            <a:rPr lang="en-GB" sz="2200" kern="1200" dirty="0" err="1"/>
            <a:t>kavandamisel</a:t>
          </a:r>
          <a:r>
            <a:rPr lang="en-GB" sz="2200" kern="1200" dirty="0"/>
            <a:t>.</a:t>
          </a:r>
          <a:endParaRPr lang="en-US" sz="2200" kern="1200" dirty="0"/>
        </a:p>
      </dsp:txBody>
      <dsp:txXfrm>
        <a:off x="0" y="3272218"/>
        <a:ext cx="6666833" cy="1090517"/>
      </dsp:txXfrm>
    </dsp:sp>
    <dsp:sp modelId="{9957B190-6A65-1543-92B3-EC1A53B0FDAE}">
      <dsp:nvSpPr>
        <dsp:cNvPr id="0" name=""/>
        <dsp:cNvSpPr/>
      </dsp:nvSpPr>
      <dsp:spPr>
        <a:xfrm>
          <a:off x="0" y="4362736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1C4C36-85B2-2A4F-9B35-5AD518F60320}">
      <dsp:nvSpPr>
        <dsp:cNvPr id="0" name=""/>
        <dsp:cNvSpPr/>
      </dsp:nvSpPr>
      <dsp:spPr>
        <a:xfrm>
          <a:off x="0" y="4362736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/>
            <a:t>Sündmused</a:t>
          </a:r>
          <a:r>
            <a:rPr lang="en-GB" sz="2200" kern="1200" dirty="0"/>
            <a:t> </a:t>
          </a:r>
          <a:r>
            <a:rPr lang="en-GB" sz="2200" kern="1200" dirty="0" err="1"/>
            <a:t>võiksid</a:t>
          </a:r>
          <a:r>
            <a:rPr lang="en-GB" sz="2200" kern="1200" dirty="0"/>
            <a:t> olla </a:t>
          </a:r>
          <a:r>
            <a:rPr lang="en-GB" sz="2200" kern="1200" dirty="0" err="1"/>
            <a:t>tugevamalt</a:t>
          </a:r>
          <a:r>
            <a:rPr lang="en-GB" sz="2200" kern="1200" dirty="0"/>
            <a:t> </a:t>
          </a:r>
          <a:r>
            <a:rPr lang="en-GB" sz="2200" kern="1200" dirty="0" err="1"/>
            <a:t>seotud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piirkonna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omapära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ja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kohalike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teenuste</a:t>
          </a:r>
          <a:r>
            <a:rPr lang="en-GB" sz="2200" kern="1200" dirty="0"/>
            <a:t> </a:t>
          </a:r>
          <a:r>
            <a:rPr lang="en-GB" sz="2200" kern="1200" dirty="0" err="1"/>
            <a:t>pakkumisega</a:t>
          </a:r>
          <a:r>
            <a:rPr lang="en-GB" sz="2200" kern="1200" dirty="0"/>
            <a:t>.</a:t>
          </a:r>
          <a:endParaRPr lang="en-US" sz="2200" kern="1200" dirty="0"/>
        </a:p>
      </dsp:txBody>
      <dsp:txXfrm>
        <a:off x="0" y="4362736"/>
        <a:ext cx="6666833" cy="10905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699D5-91E6-3649-909D-F00561331A29}">
      <dsp:nvSpPr>
        <dsp:cNvPr id="0" name=""/>
        <dsp:cNvSpPr/>
      </dsp:nvSpPr>
      <dsp:spPr>
        <a:xfrm>
          <a:off x="0" y="665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B910F7-0798-414F-BD33-46149A31BA18}">
      <dsp:nvSpPr>
        <dsp:cNvPr id="0" name=""/>
        <dsp:cNvSpPr/>
      </dsp:nvSpPr>
      <dsp:spPr>
        <a:xfrm>
          <a:off x="0" y="665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/>
            <a:t>Kujundada</a:t>
          </a:r>
          <a:r>
            <a:rPr lang="en-GB" sz="2200" kern="1200" dirty="0"/>
            <a:t> </a:t>
          </a:r>
          <a:r>
            <a:rPr lang="en-GB" sz="2200" kern="1200" dirty="0" err="1"/>
            <a:t>ühiselt</a:t>
          </a:r>
          <a:r>
            <a:rPr lang="en-GB" sz="2200" kern="1200" dirty="0"/>
            <a:t> </a:t>
          </a:r>
          <a:r>
            <a:rPr lang="en-GB" sz="2200" kern="1200" dirty="0" err="1"/>
            <a:t>mõistetav</a:t>
          </a:r>
          <a:r>
            <a:rPr lang="en-GB" sz="2200" kern="1200" dirty="0"/>
            <a:t> </a:t>
          </a:r>
          <a:r>
            <a:rPr lang="en-GB" sz="2200" kern="1200" dirty="0" err="1"/>
            <a:t>Kesk</a:t>
          </a:r>
          <a:r>
            <a:rPr lang="en-GB" sz="2200" kern="1200" dirty="0"/>
            <a:t>-Eesti </a:t>
          </a:r>
          <a:r>
            <a:rPr lang="en-GB" sz="2200" kern="1200" dirty="0" err="1">
              <a:solidFill>
                <a:schemeClr val="accent3"/>
              </a:solidFill>
            </a:rPr>
            <a:t>identiteet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ja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selge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narratiiv</a:t>
          </a:r>
          <a:r>
            <a:rPr lang="en-GB" sz="2200" kern="1200" dirty="0"/>
            <a:t>.</a:t>
          </a:r>
          <a:endParaRPr lang="en-US" sz="2200" kern="1200" dirty="0"/>
        </a:p>
      </dsp:txBody>
      <dsp:txXfrm>
        <a:off x="0" y="665"/>
        <a:ext cx="6666833" cy="1090517"/>
      </dsp:txXfrm>
    </dsp:sp>
    <dsp:sp modelId="{14082E5B-D26F-DA42-B848-521CFC7D746A}">
      <dsp:nvSpPr>
        <dsp:cNvPr id="0" name=""/>
        <dsp:cNvSpPr/>
      </dsp:nvSpPr>
      <dsp:spPr>
        <a:xfrm>
          <a:off x="0" y="1091183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B57A92-171C-7840-99CF-0105E0C77677}">
      <dsp:nvSpPr>
        <dsp:cNvPr id="0" name=""/>
        <dsp:cNvSpPr/>
      </dsp:nvSpPr>
      <dsp:spPr>
        <a:xfrm>
          <a:off x="0" y="1091183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>
              <a:solidFill>
                <a:schemeClr val="accent3"/>
              </a:solidFill>
            </a:rPr>
            <a:t>Suurendada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elanike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kaasatust</a:t>
          </a:r>
          <a:r>
            <a:rPr lang="en-GB" sz="2200" kern="1200" dirty="0"/>
            <a:t>: </a:t>
          </a:r>
          <a:r>
            <a:rPr lang="en-GB" sz="2200" kern="1200" dirty="0" err="1"/>
            <a:t>varajane</a:t>
          </a:r>
          <a:r>
            <a:rPr lang="en-GB" sz="2200" kern="1200" dirty="0"/>
            <a:t> </a:t>
          </a:r>
          <a:r>
            <a:rPr lang="en-GB" sz="2200" kern="1200" dirty="0" err="1"/>
            <a:t>kaasamine</a:t>
          </a:r>
          <a:r>
            <a:rPr lang="en-GB" sz="2200" kern="1200" dirty="0"/>
            <a:t>, </a:t>
          </a:r>
          <a:r>
            <a:rPr lang="en-GB" sz="2200" kern="1200" dirty="0" err="1"/>
            <a:t>järjepidev</a:t>
          </a:r>
          <a:r>
            <a:rPr lang="en-GB" sz="2200" kern="1200" dirty="0"/>
            <a:t> </a:t>
          </a:r>
          <a:r>
            <a:rPr lang="en-GB" sz="2200" kern="1200" dirty="0" err="1"/>
            <a:t>tagasiside</a:t>
          </a:r>
          <a:r>
            <a:rPr lang="en-GB" sz="2200" kern="1200" dirty="0"/>
            <a:t> </a:t>
          </a:r>
          <a:r>
            <a:rPr lang="en-GB" sz="2200" kern="1200" dirty="0" err="1"/>
            <a:t>ja</a:t>
          </a:r>
          <a:r>
            <a:rPr lang="en-GB" sz="2200" kern="1200" dirty="0"/>
            <a:t> </a:t>
          </a:r>
          <a:r>
            <a:rPr lang="en-GB" sz="2200" kern="1200" dirty="0" err="1"/>
            <a:t>lihtsad</a:t>
          </a:r>
          <a:r>
            <a:rPr lang="en-GB" sz="2200" kern="1200" dirty="0"/>
            <a:t> </a:t>
          </a:r>
          <a:r>
            <a:rPr lang="en-GB" sz="2200" kern="1200" dirty="0" err="1"/>
            <a:t>osalusvormid</a:t>
          </a:r>
          <a:r>
            <a:rPr lang="en-GB" sz="2200" kern="1200" dirty="0"/>
            <a:t>.</a:t>
          </a:r>
          <a:endParaRPr lang="en-US" sz="2200" kern="1200" dirty="0"/>
        </a:p>
      </dsp:txBody>
      <dsp:txXfrm>
        <a:off x="0" y="1091183"/>
        <a:ext cx="6666833" cy="1090517"/>
      </dsp:txXfrm>
    </dsp:sp>
    <dsp:sp modelId="{45CB66F7-4999-4845-9298-FF7A12DE5C1B}">
      <dsp:nvSpPr>
        <dsp:cNvPr id="0" name=""/>
        <dsp:cNvSpPr/>
      </dsp:nvSpPr>
      <dsp:spPr>
        <a:xfrm>
          <a:off x="0" y="2181701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402E9F-9EAD-184A-8FC8-5A619E6D16B8}">
      <dsp:nvSpPr>
        <dsp:cNvPr id="0" name=""/>
        <dsp:cNvSpPr/>
      </dsp:nvSpPr>
      <dsp:spPr>
        <a:xfrm>
          <a:off x="0" y="2181701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>
              <a:solidFill>
                <a:schemeClr val="accent3"/>
              </a:solidFill>
            </a:rPr>
            <a:t>Parandada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turismiinfo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kättesaadavust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/>
            <a:t>ja</a:t>
          </a:r>
          <a:r>
            <a:rPr lang="en-GB" sz="2200" kern="1200" dirty="0"/>
            <a:t> </a:t>
          </a:r>
          <a:r>
            <a:rPr lang="en-GB" sz="2200" kern="1200" dirty="0" err="1"/>
            <a:t>koordineerimist</a:t>
          </a:r>
          <a:r>
            <a:rPr lang="en-GB" sz="2200" kern="1200" dirty="0"/>
            <a:t> </a:t>
          </a:r>
          <a:r>
            <a:rPr lang="en-GB" sz="2200" kern="1200" dirty="0" err="1"/>
            <a:t>nii</a:t>
          </a:r>
          <a:r>
            <a:rPr lang="en-GB" sz="2200" kern="1200" dirty="0"/>
            <a:t> </a:t>
          </a:r>
          <a:r>
            <a:rPr lang="en-GB" sz="2200" kern="1200" dirty="0" err="1"/>
            <a:t>elanikele</a:t>
          </a:r>
          <a:r>
            <a:rPr lang="en-GB" sz="2200" kern="1200" dirty="0"/>
            <a:t> </a:t>
          </a:r>
          <a:r>
            <a:rPr lang="en-GB" sz="2200" kern="1200" dirty="0" err="1"/>
            <a:t>kui</a:t>
          </a:r>
          <a:r>
            <a:rPr lang="en-GB" sz="2200" kern="1200" dirty="0"/>
            <a:t> </a:t>
          </a:r>
          <a:r>
            <a:rPr lang="en-GB" sz="2200" kern="1200" dirty="0" err="1"/>
            <a:t>külastajatele</a:t>
          </a:r>
          <a:r>
            <a:rPr lang="en-GB" sz="2200" kern="1200" dirty="0"/>
            <a:t>.</a:t>
          </a:r>
          <a:endParaRPr lang="en-US" sz="2200" kern="1200" dirty="0"/>
        </a:p>
      </dsp:txBody>
      <dsp:txXfrm>
        <a:off x="0" y="2181701"/>
        <a:ext cx="6666833" cy="1090517"/>
      </dsp:txXfrm>
    </dsp:sp>
    <dsp:sp modelId="{0A3E8592-DCA7-B043-8BFB-92D8A3DAF664}">
      <dsp:nvSpPr>
        <dsp:cNvPr id="0" name=""/>
        <dsp:cNvSpPr/>
      </dsp:nvSpPr>
      <dsp:spPr>
        <a:xfrm>
          <a:off x="0" y="3272218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E9E549-6FAF-EA47-B217-DDEC587A7B23}">
      <dsp:nvSpPr>
        <dsp:cNvPr id="0" name=""/>
        <dsp:cNvSpPr/>
      </dsp:nvSpPr>
      <dsp:spPr>
        <a:xfrm>
          <a:off x="0" y="3272218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/>
            <a:t>Arendada</a:t>
          </a:r>
          <a:r>
            <a:rPr lang="en-GB" sz="2200" kern="1200" dirty="0"/>
            <a:t> </a:t>
          </a:r>
          <a:r>
            <a:rPr lang="en-GB" sz="2200" kern="1200" dirty="0" err="1"/>
            <a:t>turismi</a:t>
          </a:r>
          <a:r>
            <a:rPr lang="en-GB" sz="2200" kern="1200" dirty="0"/>
            <a:t> </a:t>
          </a:r>
          <a:r>
            <a:rPr lang="en-GB" sz="2200" kern="1200" dirty="0" err="1"/>
            <a:t>nii</a:t>
          </a:r>
          <a:r>
            <a:rPr lang="en-GB" sz="2200" kern="1200" dirty="0"/>
            <a:t>, et see </a:t>
          </a:r>
          <a:r>
            <a:rPr lang="en-GB" sz="2200" kern="1200" dirty="0">
              <a:solidFill>
                <a:schemeClr val="accent3"/>
              </a:solidFill>
            </a:rPr>
            <a:t>looks </a:t>
          </a:r>
          <a:r>
            <a:rPr lang="en-GB" sz="2200" kern="1200" dirty="0" err="1">
              <a:solidFill>
                <a:schemeClr val="accent3"/>
              </a:solidFill>
            </a:rPr>
            <a:t>otsest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väärtust</a:t>
          </a:r>
          <a:r>
            <a:rPr lang="en-GB" sz="2200" kern="1200" dirty="0">
              <a:solidFill>
                <a:schemeClr val="accent3"/>
              </a:solidFill>
            </a:rPr>
            <a:t> ka </a:t>
          </a:r>
          <a:r>
            <a:rPr lang="en-GB" sz="2200" kern="1200" dirty="0" err="1">
              <a:solidFill>
                <a:schemeClr val="accent3"/>
              </a:solidFill>
            </a:rPr>
            <a:t>kohalikele</a:t>
          </a:r>
          <a:r>
            <a:rPr lang="en-GB" sz="2200" kern="1200" dirty="0"/>
            <a:t> (</a:t>
          </a:r>
          <a:r>
            <a:rPr lang="en-GB" sz="2200" kern="1200" dirty="0" err="1"/>
            <a:t>soodustused</a:t>
          </a:r>
          <a:r>
            <a:rPr lang="en-GB" sz="2200" kern="1200" dirty="0"/>
            <a:t>, </a:t>
          </a:r>
          <a:r>
            <a:rPr lang="en-GB" sz="2200" kern="1200" dirty="0" err="1"/>
            <a:t>kogukonna</a:t>
          </a:r>
          <a:r>
            <a:rPr lang="en-GB" sz="2200" kern="1200" dirty="0"/>
            <a:t> </a:t>
          </a:r>
          <a:r>
            <a:rPr lang="en-GB" sz="2200" kern="1200" dirty="0" err="1"/>
            <a:t>kaasamine</a:t>
          </a:r>
          <a:r>
            <a:rPr lang="en-GB" sz="2200" kern="1200" dirty="0"/>
            <a:t>).</a:t>
          </a:r>
          <a:endParaRPr lang="en-US" sz="2200" kern="1200" dirty="0"/>
        </a:p>
      </dsp:txBody>
      <dsp:txXfrm>
        <a:off x="0" y="3272218"/>
        <a:ext cx="6666833" cy="1090517"/>
      </dsp:txXfrm>
    </dsp:sp>
    <dsp:sp modelId="{72DD47A3-441D-B545-A95C-7144709AD829}">
      <dsp:nvSpPr>
        <dsp:cNvPr id="0" name=""/>
        <dsp:cNvSpPr/>
      </dsp:nvSpPr>
      <dsp:spPr>
        <a:xfrm>
          <a:off x="0" y="4362736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8C59BF-6EAB-9C44-A02B-DA0287FB0204}">
      <dsp:nvSpPr>
        <dsp:cNvPr id="0" name=""/>
        <dsp:cNvSpPr/>
      </dsp:nvSpPr>
      <dsp:spPr>
        <a:xfrm>
          <a:off x="0" y="4362736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>
              <a:solidFill>
                <a:schemeClr val="accent3"/>
              </a:solidFill>
            </a:rPr>
            <a:t>Tugevdada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>
              <a:solidFill>
                <a:schemeClr val="accent3"/>
              </a:solidFill>
            </a:rPr>
            <a:t>koostööd</a:t>
          </a:r>
          <a:r>
            <a:rPr lang="en-GB" sz="2200" kern="1200" dirty="0">
              <a:solidFill>
                <a:schemeClr val="accent3"/>
              </a:solidFill>
            </a:rPr>
            <a:t> </a:t>
          </a:r>
          <a:r>
            <a:rPr lang="en-GB" sz="2200" kern="1200" dirty="0" err="1"/>
            <a:t>ettevõtjate</a:t>
          </a:r>
          <a:r>
            <a:rPr lang="en-GB" sz="2200" kern="1200" dirty="0"/>
            <a:t>, </a:t>
          </a:r>
          <a:r>
            <a:rPr lang="en-GB" sz="2200" kern="1200" dirty="0" err="1"/>
            <a:t>avaliku</a:t>
          </a:r>
          <a:r>
            <a:rPr lang="en-GB" sz="2200" kern="1200" dirty="0"/>
            <a:t> </a:t>
          </a:r>
          <a:r>
            <a:rPr lang="en-GB" sz="2200" kern="1200" dirty="0" err="1"/>
            <a:t>sektori</a:t>
          </a:r>
          <a:r>
            <a:rPr lang="en-GB" sz="2200" kern="1200" dirty="0"/>
            <a:t> </a:t>
          </a:r>
          <a:r>
            <a:rPr lang="en-GB" sz="2200" kern="1200" dirty="0" err="1"/>
            <a:t>ja</a:t>
          </a:r>
          <a:r>
            <a:rPr lang="en-GB" sz="2200" kern="1200" dirty="0"/>
            <a:t> </a:t>
          </a:r>
          <a:r>
            <a:rPr lang="en-GB" sz="2200" kern="1200" dirty="0" err="1"/>
            <a:t>kogukondade</a:t>
          </a:r>
          <a:r>
            <a:rPr lang="en-GB" sz="2200" kern="1200" dirty="0"/>
            <a:t> </a:t>
          </a:r>
          <a:r>
            <a:rPr lang="en-GB" sz="2200" kern="1200" dirty="0" err="1"/>
            <a:t>vahel</a:t>
          </a:r>
          <a:r>
            <a:rPr lang="en-GB" sz="2200" kern="1200" dirty="0"/>
            <a:t> (</a:t>
          </a:r>
          <a:r>
            <a:rPr lang="en-GB" sz="2200" kern="1200" dirty="0" err="1"/>
            <a:t>ühtne</a:t>
          </a:r>
          <a:r>
            <a:rPr lang="en-GB" sz="2200" kern="1200" dirty="0"/>
            <a:t> </a:t>
          </a:r>
          <a:r>
            <a:rPr lang="en-GB" sz="2200" kern="1200" dirty="0" err="1"/>
            <a:t>ürituste</a:t>
          </a:r>
          <a:r>
            <a:rPr lang="en-GB" sz="2200" kern="1200" dirty="0"/>
            <a:t> </a:t>
          </a:r>
          <a:r>
            <a:rPr lang="en-GB" sz="2200" kern="1200" dirty="0" err="1"/>
            <a:t>kalender</a:t>
          </a:r>
          <a:r>
            <a:rPr lang="en-GB" sz="2200" kern="1200" dirty="0"/>
            <a:t> </a:t>
          </a:r>
          <a:r>
            <a:rPr lang="en-GB" sz="2200" kern="1200" dirty="0" err="1"/>
            <a:t>jne</a:t>
          </a:r>
          <a:r>
            <a:rPr lang="en-GB" sz="2200" kern="1200" dirty="0"/>
            <a:t>).</a:t>
          </a:r>
          <a:endParaRPr lang="en-US" sz="2200" kern="1200" dirty="0"/>
        </a:p>
      </dsp:txBody>
      <dsp:txXfrm>
        <a:off x="0" y="4362736"/>
        <a:ext cx="6666833" cy="10905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75F879-A14D-AD44-9067-7559CD821787}">
      <dsp:nvSpPr>
        <dsp:cNvPr id="0" name=""/>
        <dsp:cNvSpPr/>
      </dsp:nvSpPr>
      <dsp:spPr>
        <a:xfrm>
          <a:off x="0" y="665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6189BB-088D-874A-AFAE-A7B11A00B86A}">
      <dsp:nvSpPr>
        <dsp:cNvPr id="0" name=""/>
        <dsp:cNvSpPr/>
      </dsp:nvSpPr>
      <dsp:spPr>
        <a:xfrm>
          <a:off x="0" y="665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/>
            <a:t>Arendada</a:t>
          </a:r>
          <a:r>
            <a:rPr lang="en-GB" sz="2300" kern="1200" dirty="0"/>
            <a:t> </a:t>
          </a:r>
          <a:r>
            <a:rPr lang="en-GB" sz="2300" kern="1200" dirty="0" err="1"/>
            <a:t>ja</a:t>
          </a:r>
          <a:r>
            <a:rPr lang="en-GB" sz="2300" kern="1200" dirty="0"/>
            <a:t> </a:t>
          </a:r>
          <a:r>
            <a:rPr lang="en-GB" sz="2300" kern="1200" dirty="0" err="1"/>
            <a:t>hooldada</a:t>
          </a:r>
          <a:r>
            <a:rPr lang="en-GB" sz="2300" kern="1200" dirty="0"/>
            <a:t> </a:t>
          </a:r>
          <a:r>
            <a:rPr lang="en-GB" sz="2300" kern="1200" dirty="0" err="1"/>
            <a:t>süsteemselt</a:t>
          </a:r>
          <a:r>
            <a:rPr lang="en-GB" sz="2300" kern="1200" dirty="0"/>
            <a:t> </a:t>
          </a:r>
          <a:r>
            <a:rPr lang="en-GB" sz="2300" kern="1200" dirty="0" err="1">
              <a:solidFill>
                <a:schemeClr val="accent3"/>
              </a:solidFill>
            </a:rPr>
            <a:t>turismitaristut</a:t>
          </a:r>
          <a:r>
            <a:rPr lang="en-GB" sz="2300" kern="1200" dirty="0"/>
            <a:t> (</a:t>
          </a:r>
          <a:r>
            <a:rPr lang="en-GB" sz="2300" kern="1200" dirty="0" err="1"/>
            <a:t>viidad</a:t>
          </a:r>
          <a:r>
            <a:rPr lang="en-GB" sz="2300" kern="1200" dirty="0"/>
            <a:t>, </a:t>
          </a:r>
          <a:r>
            <a:rPr lang="en-GB" sz="2300" kern="1200" dirty="0" err="1"/>
            <a:t>puhkealad</a:t>
          </a:r>
          <a:r>
            <a:rPr lang="en-GB" sz="2300" kern="1200" dirty="0"/>
            <a:t>, </a:t>
          </a:r>
          <a:r>
            <a:rPr lang="en-GB" sz="2300" kern="1200" dirty="0" err="1"/>
            <a:t>tualetid</a:t>
          </a:r>
          <a:r>
            <a:rPr lang="en-GB" sz="2300" kern="1200" dirty="0"/>
            <a:t>, </a:t>
          </a:r>
          <a:r>
            <a:rPr lang="en-GB" sz="2300" kern="1200" dirty="0" err="1"/>
            <a:t>rajatähistus</a:t>
          </a:r>
          <a:r>
            <a:rPr lang="en-GB" sz="2300" kern="1200" dirty="0"/>
            <a:t> </a:t>
          </a:r>
          <a:r>
            <a:rPr lang="en-GB" sz="2300" kern="1200" dirty="0" err="1"/>
            <a:t>jm</a:t>
          </a:r>
          <a:r>
            <a:rPr lang="en-GB" sz="2300" kern="1200" dirty="0"/>
            <a:t>).</a:t>
          </a:r>
          <a:endParaRPr lang="en-US" sz="2300" kern="1200" dirty="0"/>
        </a:p>
      </dsp:txBody>
      <dsp:txXfrm>
        <a:off x="0" y="665"/>
        <a:ext cx="6666833" cy="1090517"/>
      </dsp:txXfrm>
    </dsp:sp>
    <dsp:sp modelId="{766BBC98-5DC5-1642-892A-9CEDE6147F7D}">
      <dsp:nvSpPr>
        <dsp:cNvPr id="0" name=""/>
        <dsp:cNvSpPr/>
      </dsp:nvSpPr>
      <dsp:spPr>
        <a:xfrm>
          <a:off x="0" y="1091183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EFFCE5-5F27-F345-B4D3-5BB2E66ECB2E}">
      <dsp:nvSpPr>
        <dsp:cNvPr id="0" name=""/>
        <dsp:cNvSpPr/>
      </dsp:nvSpPr>
      <dsp:spPr>
        <a:xfrm>
          <a:off x="0" y="1091183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/>
            <a:t>Tõsta</a:t>
          </a:r>
          <a:r>
            <a:rPr lang="en-GB" sz="2300" kern="1200" dirty="0"/>
            <a:t>  </a:t>
          </a:r>
          <a:r>
            <a:rPr lang="en-GB" sz="2300" kern="1200" dirty="0" err="1"/>
            <a:t>esile</a:t>
          </a:r>
          <a:r>
            <a:rPr lang="en-GB" sz="2300" kern="1200" dirty="0"/>
            <a:t> </a:t>
          </a:r>
          <a:r>
            <a:rPr lang="en-GB" sz="2300" kern="1200" dirty="0" err="1"/>
            <a:t>piirkonna</a:t>
          </a:r>
          <a:r>
            <a:rPr lang="en-GB" sz="2300" kern="1200" dirty="0"/>
            <a:t> </a:t>
          </a:r>
          <a:r>
            <a:rPr lang="en-GB" sz="2300" kern="1200" dirty="0" err="1">
              <a:solidFill>
                <a:schemeClr val="accent3"/>
              </a:solidFill>
            </a:rPr>
            <a:t>looduslähedased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ja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autentsed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elamused</a:t>
          </a:r>
          <a:r>
            <a:rPr lang="en-GB" sz="2300" kern="1200" dirty="0"/>
            <a:t>, </a:t>
          </a:r>
          <a:r>
            <a:rPr lang="en-GB" sz="2300" kern="1200" dirty="0" err="1"/>
            <a:t>sidudes</a:t>
          </a:r>
          <a:r>
            <a:rPr lang="en-GB" sz="2300" kern="1200" dirty="0"/>
            <a:t> need </a:t>
          </a:r>
          <a:r>
            <a:rPr lang="en-GB" sz="2300" kern="1200" dirty="0" err="1"/>
            <a:t>kohalike</a:t>
          </a:r>
          <a:r>
            <a:rPr lang="en-GB" sz="2300" kern="1200" dirty="0"/>
            <a:t> </a:t>
          </a:r>
          <a:r>
            <a:rPr lang="en-GB" sz="2300" kern="1200" dirty="0" err="1"/>
            <a:t>lugudega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0" y="1091183"/>
        <a:ext cx="6666833" cy="1090517"/>
      </dsp:txXfrm>
    </dsp:sp>
    <dsp:sp modelId="{AE8C29DA-2DD1-B046-AEE9-243D38DBB64D}">
      <dsp:nvSpPr>
        <dsp:cNvPr id="0" name=""/>
        <dsp:cNvSpPr/>
      </dsp:nvSpPr>
      <dsp:spPr>
        <a:xfrm>
          <a:off x="0" y="2181701"/>
          <a:ext cx="6666833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3FA055-AFAA-0D42-8C33-EB1B0C5CE9FE}">
      <dsp:nvSpPr>
        <dsp:cNvPr id="0" name=""/>
        <dsp:cNvSpPr/>
      </dsp:nvSpPr>
      <dsp:spPr>
        <a:xfrm>
          <a:off x="0" y="2181701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Seada </a:t>
          </a:r>
          <a:r>
            <a:rPr lang="en-GB" sz="2300" kern="1200" dirty="0" err="1"/>
            <a:t>fookus</a:t>
          </a:r>
          <a:r>
            <a:rPr lang="en-GB" sz="2300" kern="1200" dirty="0"/>
            <a:t> </a:t>
          </a:r>
          <a:r>
            <a:rPr lang="en-GB" sz="2300" kern="1200" dirty="0" err="1">
              <a:solidFill>
                <a:schemeClr val="accent3"/>
              </a:solidFill>
            </a:rPr>
            <a:t>kvaliteedile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ja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lisaväärtusele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/>
            <a:t>ning</a:t>
          </a:r>
          <a:r>
            <a:rPr lang="en-GB" sz="2300" kern="1200" dirty="0"/>
            <a:t> </a:t>
          </a:r>
          <a:r>
            <a:rPr lang="en-GB" sz="2300" kern="1200" dirty="0" err="1"/>
            <a:t>vähendada</a:t>
          </a:r>
          <a:r>
            <a:rPr lang="en-GB" sz="2300" kern="1200" dirty="0"/>
            <a:t> </a:t>
          </a:r>
          <a:r>
            <a:rPr lang="en-GB" sz="2300" kern="1200" dirty="0" err="1"/>
            <a:t>suursündmustega</a:t>
          </a:r>
          <a:r>
            <a:rPr lang="en-GB" sz="2300" kern="1200" dirty="0"/>
            <a:t> </a:t>
          </a:r>
          <a:r>
            <a:rPr lang="en-GB" sz="2300" kern="1200" dirty="0" err="1"/>
            <a:t>seotud</a:t>
          </a:r>
          <a:r>
            <a:rPr lang="en-GB" sz="2300" kern="1200" dirty="0"/>
            <a:t> </a:t>
          </a:r>
          <a:r>
            <a:rPr lang="en-GB" sz="2300" kern="1200" dirty="0" err="1"/>
            <a:t>häiringuid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0" y="2181701"/>
        <a:ext cx="6666833" cy="1090517"/>
      </dsp:txXfrm>
    </dsp:sp>
    <dsp:sp modelId="{49B2F9ED-2AA7-0042-9F64-EC0218644D6A}">
      <dsp:nvSpPr>
        <dsp:cNvPr id="0" name=""/>
        <dsp:cNvSpPr/>
      </dsp:nvSpPr>
      <dsp:spPr>
        <a:xfrm>
          <a:off x="0" y="3272218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431E7E-030C-E247-BF28-8BED39D90AB7}">
      <dsp:nvSpPr>
        <dsp:cNvPr id="0" name=""/>
        <dsp:cNvSpPr/>
      </dsp:nvSpPr>
      <dsp:spPr>
        <a:xfrm>
          <a:off x="0" y="3272218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/>
            <a:t>Suurendada</a:t>
          </a:r>
          <a:r>
            <a:rPr lang="en-GB" sz="2300" kern="1200" dirty="0"/>
            <a:t> </a:t>
          </a:r>
          <a:r>
            <a:rPr lang="en-GB" sz="2300" kern="1200" dirty="0" err="1">
              <a:solidFill>
                <a:schemeClr val="accent3"/>
              </a:solidFill>
            </a:rPr>
            <a:t>turismijuhtimise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selgust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ja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läbipaistvust</a:t>
          </a:r>
          <a:r>
            <a:rPr lang="en-GB" sz="2300" kern="1200" dirty="0"/>
            <a:t>, et </a:t>
          </a:r>
          <a:r>
            <a:rPr lang="en-GB" sz="2300" kern="1200" dirty="0" err="1"/>
            <a:t>tugevdada</a:t>
          </a:r>
          <a:r>
            <a:rPr lang="en-GB" sz="2300" kern="1200" dirty="0"/>
            <a:t> </a:t>
          </a:r>
          <a:r>
            <a:rPr lang="en-GB" sz="2300" kern="1200" dirty="0" err="1"/>
            <a:t>usaldust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0" y="3272218"/>
        <a:ext cx="6666833" cy="1090517"/>
      </dsp:txXfrm>
    </dsp:sp>
    <dsp:sp modelId="{48DBD29D-3BFA-5045-A02D-B99C8FF607DE}">
      <dsp:nvSpPr>
        <dsp:cNvPr id="0" name=""/>
        <dsp:cNvSpPr/>
      </dsp:nvSpPr>
      <dsp:spPr>
        <a:xfrm>
          <a:off x="0" y="4362736"/>
          <a:ext cx="6666833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4921B5-ABA3-7E4E-9D9A-C6EF7E07D67F}">
      <dsp:nvSpPr>
        <dsp:cNvPr id="0" name=""/>
        <dsp:cNvSpPr/>
      </dsp:nvSpPr>
      <dsp:spPr>
        <a:xfrm>
          <a:off x="0" y="4362736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>
              <a:solidFill>
                <a:schemeClr val="accent3"/>
              </a:solidFill>
            </a:rPr>
            <a:t>Toetada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ettevõtjate</a:t>
          </a:r>
          <a:r>
            <a:rPr lang="en-GB" sz="2300" kern="1200" dirty="0">
              <a:solidFill>
                <a:schemeClr val="accent3"/>
              </a:solidFill>
            </a:rPr>
            <a:t> </a:t>
          </a:r>
          <a:r>
            <a:rPr lang="en-GB" sz="2300" kern="1200" dirty="0" err="1">
              <a:solidFill>
                <a:schemeClr val="accent3"/>
              </a:solidFill>
            </a:rPr>
            <a:t>võimestamist</a:t>
          </a:r>
          <a:r>
            <a:rPr lang="en-GB" sz="2300" kern="1200" dirty="0"/>
            <a:t>, </a:t>
          </a:r>
          <a:r>
            <a:rPr lang="en-GB" sz="2300" kern="1200" dirty="0" err="1"/>
            <a:t>innovatsiooni</a:t>
          </a:r>
          <a:r>
            <a:rPr lang="en-GB" sz="2300" kern="1200" dirty="0"/>
            <a:t> </a:t>
          </a:r>
          <a:r>
            <a:rPr lang="en-GB" sz="2300" kern="1200" dirty="0" err="1"/>
            <a:t>ja</a:t>
          </a:r>
          <a:r>
            <a:rPr lang="en-GB" sz="2300" kern="1200" dirty="0"/>
            <a:t> </a:t>
          </a:r>
          <a:r>
            <a:rPr lang="en-GB" sz="2300" kern="1200" dirty="0" err="1"/>
            <a:t>piirkonnaüleste</a:t>
          </a:r>
          <a:r>
            <a:rPr lang="en-GB" sz="2300" kern="1200" dirty="0"/>
            <a:t> </a:t>
          </a:r>
          <a:r>
            <a:rPr lang="en-GB" sz="2300" kern="1200" dirty="0" err="1"/>
            <a:t>pakkumiste</a:t>
          </a:r>
          <a:r>
            <a:rPr lang="en-GB" sz="2300" kern="1200" dirty="0"/>
            <a:t> </a:t>
          </a:r>
          <a:r>
            <a:rPr lang="en-GB" sz="2300" kern="1200" dirty="0" err="1"/>
            <a:t>arendamist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0" y="4362736"/>
        <a:ext cx="6666833" cy="10905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D1BA1E-CCB5-B045-B9A1-2F04CEAB9546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743EC-0E60-E741-8166-C0205A724A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820992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Elanike</a:t>
            </a:r>
            <a:r>
              <a:rPr lang="en-GB" dirty="0"/>
              <a:t> </a:t>
            </a:r>
            <a:r>
              <a:rPr lang="en-GB" dirty="0" err="1"/>
              <a:t>rahulolu</a:t>
            </a:r>
            <a:r>
              <a:rPr lang="en-GB" dirty="0"/>
              <a:t> </a:t>
            </a:r>
            <a:r>
              <a:rPr lang="en-GB" dirty="0" err="1"/>
              <a:t>näitab</a:t>
            </a:r>
            <a:r>
              <a:rPr lang="en-GB" dirty="0"/>
              <a:t>, kas </a:t>
            </a:r>
            <a:r>
              <a:rPr lang="en-GB" dirty="0" err="1"/>
              <a:t>turismi</a:t>
            </a:r>
            <a:r>
              <a:rPr lang="en-GB" dirty="0"/>
              <a:t> </a:t>
            </a:r>
            <a:r>
              <a:rPr lang="en-GB" dirty="0" err="1"/>
              <a:t>mõjud</a:t>
            </a:r>
            <a:r>
              <a:rPr lang="en-GB" dirty="0"/>
              <a:t> on </a:t>
            </a:r>
            <a:r>
              <a:rPr lang="en-GB" dirty="0" err="1"/>
              <a:t>kogukonna</a:t>
            </a:r>
            <a:r>
              <a:rPr lang="en-GB" dirty="0"/>
              <a:t> </a:t>
            </a:r>
            <a:r>
              <a:rPr lang="en-GB" dirty="0" err="1"/>
              <a:t>jaoks</a:t>
            </a:r>
            <a:r>
              <a:rPr lang="en-GB" dirty="0"/>
              <a:t> </a:t>
            </a:r>
            <a:r>
              <a:rPr lang="en-GB" dirty="0" err="1"/>
              <a:t>tasakaalus</a:t>
            </a:r>
            <a:r>
              <a:rPr lang="en-GB" dirty="0"/>
              <a:t>.</a:t>
            </a:r>
          </a:p>
          <a:p>
            <a:r>
              <a:rPr lang="en-GB" dirty="0" err="1"/>
              <a:t>Kestliku</a:t>
            </a:r>
            <a:r>
              <a:rPr lang="en-GB" dirty="0"/>
              <a:t> </a:t>
            </a:r>
            <a:r>
              <a:rPr lang="en-GB" dirty="0" err="1"/>
              <a:t>arendamise</a:t>
            </a:r>
            <a:r>
              <a:rPr lang="en-GB" dirty="0"/>
              <a:t> </a:t>
            </a:r>
            <a:r>
              <a:rPr lang="en-GB" dirty="0" err="1"/>
              <a:t>eelduseks</a:t>
            </a:r>
            <a:r>
              <a:rPr lang="en-GB" dirty="0"/>
              <a:t> on, et </a:t>
            </a:r>
            <a:r>
              <a:rPr lang="en-GB" dirty="0" err="1"/>
              <a:t>turism</a:t>
            </a:r>
            <a:r>
              <a:rPr lang="en-GB" dirty="0"/>
              <a:t> </a:t>
            </a:r>
            <a:r>
              <a:rPr lang="en-GB" dirty="0" err="1"/>
              <a:t>toetab</a:t>
            </a:r>
            <a:r>
              <a:rPr lang="en-GB" dirty="0"/>
              <a:t> </a:t>
            </a:r>
            <a:r>
              <a:rPr lang="en-GB" dirty="0" err="1"/>
              <a:t>kohalike</a:t>
            </a:r>
            <a:r>
              <a:rPr lang="en-GB" dirty="0"/>
              <a:t> </a:t>
            </a:r>
            <a:r>
              <a:rPr lang="en-GB" dirty="0" err="1"/>
              <a:t>elukvaliteeti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heaolu</a:t>
            </a:r>
            <a:r>
              <a:rPr lang="en-GB" dirty="0"/>
              <a:t>.</a:t>
            </a:r>
          </a:p>
          <a:p>
            <a:r>
              <a:rPr lang="en-GB" dirty="0" err="1"/>
              <a:t>Regulaarne</a:t>
            </a:r>
            <a:r>
              <a:rPr lang="en-GB" dirty="0"/>
              <a:t> </a:t>
            </a:r>
            <a:r>
              <a:rPr lang="en-GB" dirty="0" err="1"/>
              <a:t>hindamine</a:t>
            </a:r>
            <a:r>
              <a:rPr lang="en-GB" dirty="0"/>
              <a:t> </a:t>
            </a:r>
            <a:r>
              <a:rPr lang="en-GB" dirty="0" err="1"/>
              <a:t>aitab</a:t>
            </a:r>
            <a:r>
              <a:rPr lang="en-GB" dirty="0"/>
              <a:t> </a:t>
            </a:r>
            <a:r>
              <a:rPr lang="en-GB" dirty="0" err="1"/>
              <a:t>märgata</a:t>
            </a:r>
            <a:r>
              <a:rPr lang="en-GB" dirty="0"/>
              <a:t> </a:t>
            </a:r>
            <a:r>
              <a:rPr lang="en-GB" dirty="0" err="1"/>
              <a:t>probleeme</a:t>
            </a:r>
            <a:r>
              <a:rPr lang="en-GB" dirty="0"/>
              <a:t> </a:t>
            </a:r>
            <a:r>
              <a:rPr lang="en-GB" dirty="0" err="1"/>
              <a:t>varakult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hoida</a:t>
            </a:r>
            <a:r>
              <a:rPr lang="en-GB" dirty="0"/>
              <a:t> </a:t>
            </a:r>
            <a:r>
              <a:rPr lang="en-GB" dirty="0" err="1"/>
              <a:t>kogukonna</a:t>
            </a:r>
            <a:r>
              <a:rPr lang="en-GB" dirty="0"/>
              <a:t> </a:t>
            </a:r>
            <a:r>
              <a:rPr lang="en-GB" dirty="0" err="1"/>
              <a:t>toetust</a:t>
            </a:r>
            <a:r>
              <a:rPr lang="en-GB" dirty="0"/>
              <a:t> </a:t>
            </a:r>
            <a:r>
              <a:rPr lang="en-GB" dirty="0" err="1"/>
              <a:t>turismile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8743EC-0E60-E741-8166-C0205A724A3B}" type="slidenum">
              <a:rPr lang="en-EE" smtClean="0"/>
              <a:t>2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570704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99885-38B8-1680-3451-AC452CA7D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F5F420-3105-EE39-AAF8-364C15B7C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A390B-1CD2-8E51-DD24-0A785D7A3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395-00AC-AF45-8FF0-BECAC0082075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94233-277C-20D7-DEFE-50BCE0538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91121-ADB0-4674-227C-746589370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0791-78D0-854B-99B6-FE75EC33E2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22043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9DFE0-73B8-AEBC-EEFC-AEC23554C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69EA0-A2AC-525B-961B-F9B24A01A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86194-CD76-4F34-D213-C37E3ABEA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395-00AC-AF45-8FF0-BECAC0082075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DC1AC-136C-AB41-3094-1EBB0B275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5169E-6BC0-CECF-FE8B-4B6FE790F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0791-78D0-854B-99B6-FE75EC33E2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0262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754DF-7756-803D-A4B5-7C57DF5E9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19525-A72C-0759-FA43-B99C4D054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8D260-114B-3CB0-46A4-FA8AA19AD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395-00AC-AF45-8FF0-BECAC0082075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5A9F2-EACB-94D0-7345-1732A87FD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06B7C-883E-CA9A-DB6A-E6B776643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0791-78D0-854B-99B6-FE75EC33E2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118008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5601-905A-ACB3-E0DA-206C57FF8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9D199-9E4A-26BF-D253-1F9328549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CD87FF-F069-EFEA-6E35-2AEDE7F51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5399F7-839A-3F61-7F08-907275AD5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395-00AC-AF45-8FF0-BECAC0082075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197F8-FC80-E9A4-C33C-A9698272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04489-1439-28F1-6D21-EF6B7331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0791-78D0-854B-99B6-FE75EC33E2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66558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FF153-323D-AB12-7063-7884CE588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B5943-1034-9D7A-024A-C7FE4F20D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AD6CE6-7DB8-B34C-2026-600DC5376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68A244-AF47-4508-0984-C9B502ED59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876274-3340-2A84-B45A-E4E1B1712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338257-8529-B60A-A718-E3F52B22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395-00AC-AF45-8FF0-BECAC0082075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FE5E4E-035F-09FD-14D9-2E6DF77AB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FE1452-5713-DBDF-EF5D-666BD89A3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0791-78D0-854B-99B6-FE75EC33E2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945787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4A015-4BDD-5AC0-8667-512F39290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FA42E1-59A3-F5B9-40B3-47F535F26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395-00AC-AF45-8FF0-BECAC0082075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3DCD6B-0CE8-E8F5-8774-6E8DE3287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9D22EE-8035-5C47-07B7-6D2FF03B3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0791-78D0-854B-99B6-FE75EC33E2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839805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57D4C-6011-BE16-7F4D-25F2D18E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395-00AC-AF45-8FF0-BECAC0082075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D174F-4D3A-BFD0-D935-274B4A397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BAC688-C516-9FE0-2C50-D1E57D8E5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0791-78D0-854B-99B6-FE75EC33E2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89311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9718A-9D11-69B0-60DF-316692E23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B2DB1-8B65-8A5C-6FBB-207FF1B75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C8D0B-3523-EFB7-E714-B0E17186C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50D92-A002-BF8D-2522-D734CFB40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395-00AC-AF45-8FF0-BECAC0082075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522A2-6098-09A1-07DE-2B87D929F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FD446-6B3C-9974-63E1-79C42BAB4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0791-78D0-854B-99B6-FE75EC33E2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69540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7AC03-E3E9-1378-ADDC-8CA4AC447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B4690-B065-0D3E-C2E0-E58AB707E9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FB0BB-1C21-AD99-EE05-DE6CB406B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89B4B6-DF7C-EF7B-A4BB-D42D415F5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395-00AC-AF45-8FF0-BECAC0082075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E9A7D4-9E19-4910-4510-180616854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5711BD-B3FB-3CAA-7488-08A282B73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0791-78D0-854B-99B6-FE75EC33E2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518219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25268-332B-83F7-E90C-D433C0570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66A266-9979-6F82-B974-42E84994D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E785B-E50C-8882-98FF-29FB283F9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395-00AC-AF45-8FF0-BECAC0082075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B0B47-4CDB-3BAC-F37B-E94814035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3EFAF-9F80-3DB4-723E-693DEC55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0791-78D0-854B-99B6-FE75EC33E2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80257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4B381D-B4E4-2C60-0C36-F6E81EB564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76443B-3F8D-A557-05BB-A4CD8C50DA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D9AF3-2D98-24CA-A8C6-98B4EBF64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A395-00AC-AF45-8FF0-BECAC0082075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300B7-ACFB-A01A-5793-56404326F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9B7DD-1A6C-EC82-F6A3-BC139E4F6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B0791-78D0-854B-99B6-FE75EC33E2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753914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B9332B-8225-FEB3-A362-6F9AED7D7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3A403-70E0-A2AB-B88B-2734CA4D7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D2679-42AA-2899-3640-232540A6EC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71A395-00AC-AF45-8FF0-BECAC0082075}" type="datetimeFigureOut">
              <a:rPr lang="en-EE" smtClean="0"/>
              <a:t>02.03.2026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D294D-D2DD-4274-F12B-C3E63C7CFD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DEC6A-AAEB-3984-5FED-236D936E9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0B0791-78D0-854B-99B6-FE75EC33E23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089985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541F8C-478F-B069-AD8A-6721D3F6E3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et-EE" sz="4800" dirty="0">
                <a:solidFill>
                  <a:srgbClr val="FFFFFF"/>
                </a:solidFill>
              </a:rPr>
              <a:t>Kesk-Eesti turismipiirkonna </a:t>
            </a:r>
            <a:br>
              <a:rPr lang="et-EE" sz="4800" dirty="0">
                <a:solidFill>
                  <a:srgbClr val="FFFFFF"/>
                </a:solidFill>
              </a:rPr>
            </a:br>
            <a:r>
              <a:rPr lang="et-EE" sz="4800" dirty="0">
                <a:solidFill>
                  <a:srgbClr val="FFFFFF"/>
                </a:solidFill>
              </a:rPr>
              <a:t>elanike rahulolu turismiga</a:t>
            </a:r>
            <a:br>
              <a:rPr lang="en-EE" sz="4800" dirty="0">
                <a:solidFill>
                  <a:srgbClr val="FFFFFF"/>
                </a:solidFill>
              </a:rPr>
            </a:br>
            <a:endParaRPr lang="en-EE" sz="4800" dirty="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105D97-4056-09AD-9596-550B3C0E8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 lnSpcReduction="10000"/>
          </a:bodyPr>
          <a:lstStyle/>
          <a:p>
            <a:pPr algn="r"/>
            <a:r>
              <a:rPr lang="en-EE" dirty="0">
                <a:solidFill>
                  <a:srgbClr val="FFFFFF"/>
                </a:solidFill>
              </a:rPr>
              <a:t>Uuringu tellija: Kesk-Eesti DMO</a:t>
            </a:r>
          </a:p>
          <a:p>
            <a:pPr algn="r"/>
            <a:r>
              <a:rPr lang="en-EE" dirty="0">
                <a:solidFill>
                  <a:srgbClr val="FFFFFF"/>
                </a:solidFill>
              </a:rPr>
              <a:t>Teostaja: </a:t>
            </a:r>
            <a:r>
              <a:rPr lang="et-EE" dirty="0">
                <a:solidFill>
                  <a:srgbClr val="FFFFFF"/>
                </a:solidFill>
              </a:rPr>
              <a:t>Tartu Ülikooli Pärnu kolledž</a:t>
            </a:r>
          </a:p>
          <a:p>
            <a:pPr algn="r"/>
            <a:r>
              <a:rPr lang="et-EE" dirty="0">
                <a:solidFill>
                  <a:srgbClr val="FFFFFF"/>
                </a:solidFill>
              </a:rPr>
              <a:t>2025/26</a:t>
            </a:r>
            <a:endParaRPr lang="en-EE" dirty="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5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E07FE3-13C7-CEA5-8B98-6F42CE68D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EE" sz="4000" dirty="0">
                <a:solidFill>
                  <a:srgbClr val="FFFFFF"/>
                </a:solidFill>
              </a:rPr>
              <a:t>Miks uurida elanike rahulolu turismiga?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6B8EEDE-4B0D-396D-2A49-1B68552E06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997730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03830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D7B7B-3319-8ECC-CB14-AE1F87D56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913429"/>
            <a:ext cx="3201366" cy="3387497"/>
          </a:xfrm>
        </p:spPr>
        <p:txBody>
          <a:bodyPr anchor="b">
            <a:normAutofit/>
          </a:bodyPr>
          <a:lstStyle/>
          <a:p>
            <a:pPr algn="r"/>
            <a:br>
              <a:rPr lang="et-EE" sz="3600" dirty="0">
                <a:solidFill>
                  <a:srgbClr val="FFFFFF"/>
                </a:solidFill>
              </a:rPr>
            </a:br>
            <a:r>
              <a:rPr lang="et-EE" sz="3600" dirty="0">
                <a:solidFill>
                  <a:srgbClr val="FFFFFF"/>
                </a:solidFill>
              </a:rPr>
              <a:t>Kesk‑Eesti turismipiirkonna elanike </a:t>
            </a:r>
            <a:br>
              <a:rPr lang="et-EE" sz="3600" dirty="0">
                <a:solidFill>
                  <a:srgbClr val="FFFFFF"/>
                </a:solidFill>
              </a:rPr>
            </a:br>
            <a:r>
              <a:rPr lang="et-EE" sz="3600" dirty="0">
                <a:solidFill>
                  <a:srgbClr val="FFFFFF"/>
                </a:solidFill>
              </a:rPr>
              <a:t>uuring</a:t>
            </a:r>
            <a:endParaRPr lang="en-EE" sz="36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20366-C5E0-E16F-7BDD-259A245AC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GB" sz="2400" dirty="0" err="1"/>
              <a:t>Andmeid</a:t>
            </a:r>
            <a:r>
              <a:rPr lang="en-GB" sz="2400" dirty="0"/>
              <a:t> </a:t>
            </a:r>
            <a:r>
              <a:rPr lang="en-GB" sz="2400" dirty="0" err="1"/>
              <a:t>koguti</a:t>
            </a:r>
            <a:r>
              <a:rPr lang="en-GB" sz="2400" dirty="0"/>
              <a:t> </a:t>
            </a:r>
            <a:r>
              <a:rPr lang="en-GB" sz="2400" dirty="0">
                <a:solidFill>
                  <a:schemeClr val="accent3"/>
                </a:solidFill>
              </a:rPr>
              <a:t>19.12.25–15.01.26</a:t>
            </a:r>
            <a:r>
              <a:rPr lang="en-GB" sz="2400" dirty="0"/>
              <a:t> </a:t>
            </a:r>
            <a:r>
              <a:rPr lang="en-GB" sz="2400" dirty="0" err="1"/>
              <a:t>eestikeelse</a:t>
            </a:r>
            <a:r>
              <a:rPr lang="en-GB" sz="2400" dirty="0"/>
              <a:t> </a:t>
            </a:r>
            <a:r>
              <a:rPr lang="en-GB" sz="2400" dirty="0" err="1"/>
              <a:t>küsimustikuga</a:t>
            </a:r>
            <a:r>
              <a:rPr lang="en-GB" sz="2400" dirty="0"/>
              <a:t> </a:t>
            </a:r>
            <a:r>
              <a:rPr lang="en-GB" sz="2400" dirty="0" err="1"/>
              <a:t>veebikeskkonnas</a:t>
            </a:r>
            <a:endParaRPr lang="en-GB" sz="2400" dirty="0"/>
          </a:p>
          <a:p>
            <a:r>
              <a:rPr lang="et-EE" sz="2400" dirty="0"/>
              <a:t>Osalemise kutset levitati kohalikes ajalehtedes, KOV kanalite ja raamatukogude vahendusel, samuti sotsiaalmeedias</a:t>
            </a:r>
            <a:endParaRPr lang="en-EE" sz="2400" dirty="0">
              <a:effectLst/>
            </a:endParaRPr>
          </a:p>
          <a:p>
            <a:r>
              <a:rPr lang="et-EE" sz="2400" dirty="0"/>
              <a:t>Uuringu üldkogumi moodustasid Kesk-Eesti turismipiirkonna (Viljandi ja Järva maakond, Tõrva ja Põltsamaa vald) täisealised elanikud.</a:t>
            </a:r>
          </a:p>
          <a:p>
            <a:r>
              <a:rPr lang="et-EE" sz="2400" dirty="0"/>
              <a:t>Lõplikuks valimiks kujunes </a:t>
            </a:r>
            <a:r>
              <a:rPr lang="et-EE" sz="2400" dirty="0">
                <a:solidFill>
                  <a:schemeClr val="accent3"/>
                </a:solidFill>
              </a:rPr>
              <a:t>319 vastajat.</a:t>
            </a:r>
          </a:p>
          <a:p>
            <a:r>
              <a:rPr lang="et-EE" sz="2400" dirty="0"/>
              <a:t>Veapiiriks 5,5% statistiliselt lubatava vea piires</a:t>
            </a:r>
          </a:p>
          <a:p>
            <a:pPr marL="457200" lvl="1" indent="0">
              <a:buNone/>
            </a:pPr>
            <a:r>
              <a:rPr lang="et-EE" sz="1600" dirty="0"/>
              <a:t>Valim ei kirjelda täpselt üldkogumi jaotusi vanuse, soo ega elukoha lõikes, mistõttu tulemusi saab tõlgendada kui küsitlusele vastanute hinnanguid, mitte kui kogu piirkonna elanikke kirjeldavaid näitajaid</a:t>
            </a:r>
            <a:endParaRPr lang="en-EE" sz="1600" dirty="0"/>
          </a:p>
        </p:txBody>
      </p:sp>
    </p:spTree>
    <p:extLst>
      <p:ext uri="{BB962C8B-B14F-4D97-AF65-F5344CB8AC3E}">
        <p14:creationId xmlns:p14="http://schemas.microsoft.com/office/powerpoint/2010/main" val="1076674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BBBBAF-0DAB-45AF-03B6-386B02C91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t-EE" sz="4000" dirty="0">
                <a:solidFill>
                  <a:srgbClr val="FFFFFF"/>
                </a:solidFill>
              </a:rPr>
              <a:t>Valimi ja üldkogumi jaotuste kooskõla</a:t>
            </a:r>
            <a:endParaRPr lang="en-EE" sz="4000" dirty="0">
              <a:solidFill>
                <a:srgbClr val="FFFFFF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55FA08-613A-E37E-FB43-581C783FD1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3146994"/>
              </p:ext>
            </p:extLst>
          </p:nvPr>
        </p:nvGraphicFramePr>
        <p:xfrm>
          <a:off x="4288221" y="873430"/>
          <a:ext cx="7317300" cy="5131415"/>
        </p:xfrm>
        <a:graphic>
          <a:graphicData uri="http://schemas.openxmlformats.org/drawingml/2006/table">
            <a:tbl>
              <a:tblPr firstRow="1" firstCol="1" bandRow="1"/>
              <a:tblGrid>
                <a:gridCol w="1430398">
                  <a:extLst>
                    <a:ext uri="{9D8B030D-6E8A-4147-A177-3AD203B41FA5}">
                      <a16:colId xmlns:a16="http://schemas.microsoft.com/office/drawing/2014/main" val="2191480260"/>
                    </a:ext>
                  </a:extLst>
                </a:gridCol>
                <a:gridCol w="1917638">
                  <a:extLst>
                    <a:ext uri="{9D8B030D-6E8A-4147-A177-3AD203B41FA5}">
                      <a16:colId xmlns:a16="http://schemas.microsoft.com/office/drawing/2014/main" val="1589542301"/>
                    </a:ext>
                  </a:extLst>
                </a:gridCol>
                <a:gridCol w="1311487">
                  <a:extLst>
                    <a:ext uri="{9D8B030D-6E8A-4147-A177-3AD203B41FA5}">
                      <a16:colId xmlns:a16="http://schemas.microsoft.com/office/drawing/2014/main" val="1972135754"/>
                    </a:ext>
                  </a:extLst>
                </a:gridCol>
                <a:gridCol w="943156">
                  <a:extLst>
                    <a:ext uri="{9D8B030D-6E8A-4147-A177-3AD203B41FA5}">
                      <a16:colId xmlns:a16="http://schemas.microsoft.com/office/drawing/2014/main" val="1137306976"/>
                    </a:ext>
                  </a:extLst>
                </a:gridCol>
                <a:gridCol w="1714621">
                  <a:extLst>
                    <a:ext uri="{9D8B030D-6E8A-4147-A177-3AD203B41FA5}">
                      <a16:colId xmlns:a16="http://schemas.microsoft.com/office/drawing/2014/main" val="1856345383"/>
                    </a:ext>
                  </a:extLst>
                </a:gridCol>
              </a:tblGrid>
              <a:tr h="57360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 </a:t>
                      </a:r>
                      <a:endParaRPr lang="et-EE" sz="3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Vastajate arv 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Valim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% Üldkogumist 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9995877"/>
                  </a:ext>
                </a:extLst>
              </a:tr>
              <a:tr h="57360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Vanus (aastates) </a:t>
                      </a:r>
                      <a:endParaRPr lang="et-EE" sz="3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18–25a</a:t>
                      </a:r>
                      <a:endParaRPr lang="et-EE" sz="3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 dirty="0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2%</a:t>
                      </a:r>
                      <a:endParaRPr lang="et-EE" sz="3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58922"/>
                  </a:ext>
                </a:extLst>
              </a:tr>
              <a:tr h="45010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26–40a</a:t>
                      </a:r>
                      <a:endParaRPr lang="et-EE" sz="3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79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238218"/>
                  </a:ext>
                </a:extLst>
              </a:tr>
              <a:tr h="45010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41–55a</a:t>
                      </a:r>
                      <a:endParaRPr lang="et-EE" sz="3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128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287886"/>
                  </a:ext>
                </a:extLst>
              </a:tr>
              <a:tr h="45010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56-65a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</a:t>
                      </a:r>
                      <a:endParaRPr lang="et-EE" sz="3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336143"/>
                  </a:ext>
                </a:extLst>
              </a:tr>
              <a:tr h="45010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66 ja vanemad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46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29%</a:t>
                      </a:r>
                      <a:endParaRPr lang="et-EE" sz="3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7798146"/>
                  </a:ext>
                </a:extLst>
              </a:tr>
              <a:tr h="255311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Sugu 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2204" marR="152204" marT="76102" marB="761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Naine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248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78%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32187"/>
                  </a:ext>
                </a:extLst>
              </a:tr>
              <a:tr h="255311">
                <a:tc vMerge="1">
                  <a:txBody>
                    <a:bodyPr/>
                    <a:lstStyle/>
                    <a:p>
                      <a:endParaRPr lang="en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Mees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70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482111"/>
                  </a:ext>
                </a:extLst>
              </a:tr>
              <a:tr h="573605">
                <a:tc rowSpan="4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Vastaja elukoht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2204" marR="152204" marT="76102" marB="761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Viljandi maakond</a:t>
                      </a:r>
                      <a:endParaRPr lang="et-EE" sz="3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1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109</a:t>
                      </a:r>
                      <a:endParaRPr lang="et-EE" sz="3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34%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079343"/>
                  </a:ext>
                </a:extLst>
              </a:tr>
              <a:tr h="294345">
                <a:tc vMerge="1">
                  <a:txBody>
                    <a:bodyPr/>
                    <a:lstStyle/>
                    <a:p>
                      <a:endParaRPr lang="en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Järva maakond</a:t>
                      </a:r>
                      <a:endParaRPr lang="et-EE" sz="3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1" i="0" u="none" strike="noStrike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81</a:t>
                      </a:r>
                      <a:endParaRPr lang="et-EE" sz="3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052067"/>
                  </a:ext>
                </a:extLst>
              </a:tr>
              <a:tr h="294345">
                <a:tc vMerge="1">
                  <a:txBody>
                    <a:bodyPr/>
                    <a:lstStyle/>
                    <a:p>
                      <a:endParaRPr lang="en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Põltsamaa vald</a:t>
                      </a:r>
                      <a:endParaRPr lang="et-EE" sz="3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1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63</a:t>
                      </a:r>
                      <a:endParaRPr lang="et-EE" sz="3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703044"/>
                  </a:ext>
                </a:extLst>
              </a:tr>
              <a:tr h="294345">
                <a:tc vMerge="1">
                  <a:txBody>
                    <a:bodyPr/>
                    <a:lstStyle/>
                    <a:p>
                      <a:endParaRPr lang="en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Tõrva vald</a:t>
                      </a:r>
                      <a:endParaRPr lang="et-EE" sz="3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1" i="0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66</a:t>
                      </a:r>
                      <a:endParaRPr lang="et-EE" sz="3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>
                          <a:solidFill>
                            <a:srgbClr val="EE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21%</a:t>
                      </a:r>
                      <a:endParaRPr lang="et-EE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t-E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7%</a:t>
                      </a:r>
                      <a:endParaRPr lang="et-EE" sz="3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988" marR="73988" marT="15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55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137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5D85BE-F6CC-3057-B05F-76357621E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lt 10" descr="A graph with numbers and a number of people&#10;&#10;AI-generated content may be incorrect.">
            <a:extLst>
              <a:ext uri="{FF2B5EF4-FFF2-40B4-BE49-F238E27FC236}">
                <a16:creationId xmlns:a16="http://schemas.microsoft.com/office/drawing/2014/main" id="{936F7D20-E75E-5E40-6FC3-56D04638A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62" b="4"/>
          <a:stretch>
            <a:fillRect/>
          </a:stretch>
        </p:blipFill>
        <p:spPr bwMode="auto">
          <a:xfrm>
            <a:off x="4038599" y="10"/>
            <a:ext cx="8160026" cy="6875809"/>
          </a:xfrm>
          <a:prstGeom prst="rect">
            <a:avLst/>
          </a:prstGeom>
          <a:noFill/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F6830A-228F-0164-87CC-6B7FB215D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dirty="0" err="1">
                <a:solidFill>
                  <a:srgbClr val="FFFFFF"/>
                </a:solidFill>
              </a:rPr>
              <a:t>Uuringus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osalenute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profiil</a:t>
            </a:r>
            <a:endParaRPr lang="en-US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494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3D79AE-2582-5F85-04B6-8AAB5A092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 err="1">
                <a:solidFill>
                  <a:srgbClr val="FFFFFF"/>
                </a:solidFill>
              </a:rPr>
              <a:t>Uuringu</a:t>
            </a:r>
            <a:r>
              <a:rPr lang="en-GB" sz="4000" dirty="0">
                <a:solidFill>
                  <a:srgbClr val="FFFFFF"/>
                </a:solidFill>
              </a:rPr>
              <a:t> </a:t>
            </a:r>
            <a:r>
              <a:rPr lang="en-GB" sz="4000" dirty="0" err="1">
                <a:solidFill>
                  <a:srgbClr val="FFFFFF"/>
                </a:solidFill>
              </a:rPr>
              <a:t>metoodika</a:t>
            </a:r>
            <a:endParaRPr lang="en-EE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E2B4F-AF91-1248-442D-DD3DB8E6F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t-EE" sz="2400" dirty="0">
                <a:solidFill>
                  <a:schemeClr val="accent3"/>
                </a:solidFill>
              </a:rPr>
              <a:t>Kvantitatiivne uuring</a:t>
            </a:r>
            <a:r>
              <a:rPr lang="et-EE" sz="2400" dirty="0"/>
              <a:t>, aluseks kestlikkuse prisma mudel.</a:t>
            </a:r>
          </a:p>
          <a:p>
            <a:r>
              <a:rPr lang="et-EE" sz="2400" dirty="0"/>
              <a:t>Andmeid koguti eestikeelse küsimustikuga; enamus küsimusi </a:t>
            </a:r>
            <a:r>
              <a:rPr lang="et-EE" sz="2400" dirty="0">
                <a:solidFill>
                  <a:schemeClr val="accent3"/>
                </a:solidFill>
              </a:rPr>
              <a:t>suletud ja valikvastustega</a:t>
            </a:r>
            <a:r>
              <a:rPr lang="et-EE" sz="2400" dirty="0"/>
              <a:t>.</a:t>
            </a:r>
          </a:p>
          <a:p>
            <a:r>
              <a:rPr lang="et-EE" sz="2400" dirty="0"/>
              <a:t>Hinnangute paremaks mõistmiseks lisati </a:t>
            </a:r>
            <a:r>
              <a:rPr lang="et-EE" sz="2400" dirty="0">
                <a:solidFill>
                  <a:schemeClr val="accent3"/>
                </a:solidFill>
              </a:rPr>
              <a:t>avatud küsimused</a:t>
            </a:r>
            <a:r>
              <a:rPr lang="et-EE" sz="2400" dirty="0"/>
              <a:t> isiklike arvamuste ja seisukohtade avaldamiseks.</a:t>
            </a:r>
            <a:endParaRPr lang="en-EE" sz="2400" dirty="0"/>
          </a:p>
        </p:txBody>
      </p:sp>
    </p:spTree>
    <p:extLst>
      <p:ext uri="{BB962C8B-B14F-4D97-AF65-F5344CB8AC3E}">
        <p14:creationId xmlns:p14="http://schemas.microsoft.com/office/powerpoint/2010/main" val="3481805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122643-DBC7-FE63-3F95-D944C0705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EE" sz="4000" dirty="0">
                <a:solidFill>
                  <a:srgbClr val="FFFFFF"/>
                </a:solidFill>
              </a:rPr>
              <a:t>Küsimustiku ülesehitus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399B0-271B-5A19-E05A-28A010FF6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t-EE" sz="2400" dirty="0"/>
              <a:t>Kolm teemaplokki: </a:t>
            </a:r>
          </a:p>
          <a:p>
            <a:pPr marL="514350" indent="-514350">
              <a:buFont typeface="+mj-lt"/>
              <a:buAutoNum type="arabicParenR"/>
            </a:pPr>
            <a:r>
              <a:rPr lang="et-EE" sz="2400" dirty="0">
                <a:solidFill>
                  <a:schemeClr val="accent3"/>
                </a:solidFill>
              </a:rPr>
              <a:t>vastaja profiil </a:t>
            </a:r>
            <a:r>
              <a:rPr lang="et-EE" sz="2400" dirty="0"/>
              <a:t>(demograafilised andmed)</a:t>
            </a:r>
          </a:p>
          <a:p>
            <a:pPr marL="514350" indent="-514350">
              <a:buFont typeface="+mj-lt"/>
              <a:buAutoNum type="arabicParenR"/>
            </a:pPr>
            <a:r>
              <a:rPr lang="et-EE" sz="2400" dirty="0">
                <a:solidFill>
                  <a:schemeClr val="accent3"/>
                </a:solidFill>
              </a:rPr>
              <a:t>rahulolu turismiga neljas mõõtmes: </a:t>
            </a:r>
            <a:r>
              <a:rPr lang="et-EE" sz="2400" dirty="0"/>
              <a:t>majandus, keskkond, sotsiaalne, juhtimine </a:t>
            </a:r>
          </a:p>
          <a:p>
            <a:pPr marL="514350" indent="-514350">
              <a:buFont typeface="+mj-lt"/>
              <a:buAutoNum type="arabicParenR"/>
            </a:pPr>
            <a:r>
              <a:rPr lang="et-EE" sz="2400" dirty="0"/>
              <a:t>turismiga seotud </a:t>
            </a:r>
            <a:r>
              <a:rPr lang="et-EE" sz="2400" dirty="0">
                <a:solidFill>
                  <a:schemeClr val="accent3"/>
                </a:solidFill>
              </a:rPr>
              <a:t>aktuaalsed teemad</a:t>
            </a:r>
            <a:endParaRPr lang="et-EE" sz="2400" dirty="0"/>
          </a:p>
          <a:p>
            <a:pPr marL="0" indent="0">
              <a:buNone/>
            </a:pPr>
            <a:r>
              <a:rPr lang="et-EE" sz="2400" dirty="0"/>
              <a:t>Väiteid hinnati 5-palli skaalal</a:t>
            </a:r>
          </a:p>
          <a:p>
            <a:pPr marL="457200" lvl="1" indent="0">
              <a:buNone/>
            </a:pPr>
            <a:r>
              <a:rPr lang="et-EE" sz="2000" dirty="0"/>
              <a:t>1 – ei nõustu üldse ..... 5 – nõustun täielikult</a:t>
            </a:r>
          </a:p>
          <a:p>
            <a:pPr marL="457200" lvl="1" indent="0">
              <a:buNone/>
            </a:pPr>
            <a:r>
              <a:rPr lang="et-EE" sz="2000" dirty="0"/>
              <a:t>sai valida ka „ei oska öelda / puudub kogemus“.</a:t>
            </a:r>
            <a:endParaRPr lang="en-EE" sz="2000" dirty="0"/>
          </a:p>
        </p:txBody>
      </p:sp>
    </p:spTree>
    <p:extLst>
      <p:ext uri="{BB962C8B-B14F-4D97-AF65-F5344CB8AC3E}">
        <p14:creationId xmlns:p14="http://schemas.microsoft.com/office/powerpoint/2010/main" val="1867806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1E9DF6-E8AE-2361-4EE5-839ED9EB4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EE" sz="4000" dirty="0">
                <a:solidFill>
                  <a:srgbClr val="FFFFFF"/>
                </a:solidFill>
              </a:rPr>
              <a:t>Uuringu tulemused lühidalt</a:t>
            </a:r>
            <a:br>
              <a:rPr lang="en-EE" sz="4000" dirty="0">
                <a:solidFill>
                  <a:srgbClr val="FFFFFF"/>
                </a:solidFill>
              </a:rPr>
            </a:br>
            <a:r>
              <a:rPr lang="en-EE" sz="4000" dirty="0">
                <a:solidFill>
                  <a:srgbClr val="FFFFFF"/>
                </a:solidFill>
              </a:rPr>
              <a:t>(1)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DBE3F1-393B-41E7-AABE-790ADFEE3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t-EE" sz="2400" dirty="0"/>
              <a:t>Elanike üldine hoiak turismi suhtes on positiivne; nähakse, et </a:t>
            </a:r>
            <a:r>
              <a:rPr lang="et-EE" sz="2400" dirty="0">
                <a:solidFill>
                  <a:schemeClr val="accent3"/>
                </a:solidFill>
              </a:rPr>
              <a:t>külastajad loovad piirkonnale väärtust</a:t>
            </a:r>
            <a:r>
              <a:rPr lang="et-EE" sz="2400" dirty="0"/>
              <a:t>.</a:t>
            </a:r>
          </a:p>
          <a:p>
            <a:endParaRPr lang="et-EE" sz="2400" dirty="0"/>
          </a:p>
          <a:p>
            <a:r>
              <a:rPr lang="et-EE" sz="2400" dirty="0"/>
              <a:t>Tajutakse, et </a:t>
            </a:r>
            <a:r>
              <a:rPr lang="et-EE" sz="2400" dirty="0">
                <a:solidFill>
                  <a:schemeClr val="accent3"/>
                </a:solidFill>
              </a:rPr>
              <a:t>turism sobitub igapäevaellu hästi </a:t>
            </a:r>
            <a:r>
              <a:rPr lang="et-EE" sz="2400" dirty="0"/>
              <a:t>ning </a:t>
            </a:r>
            <a:r>
              <a:rPr lang="et-EE" sz="2400" dirty="0">
                <a:solidFill>
                  <a:schemeClr val="accent3"/>
                </a:solidFill>
              </a:rPr>
              <a:t>toetab kultuuri elujõulisust</a:t>
            </a:r>
            <a:r>
              <a:rPr lang="et-EE" sz="2400" dirty="0"/>
              <a:t>.</a:t>
            </a:r>
          </a:p>
          <a:p>
            <a:endParaRPr lang="et-EE" sz="2400" dirty="0"/>
          </a:p>
          <a:p>
            <a:r>
              <a:rPr lang="et-EE" sz="2400" dirty="0"/>
              <a:t>Mõistetakse turismi rolli </a:t>
            </a:r>
            <a:r>
              <a:rPr lang="et-EE" sz="2400" dirty="0">
                <a:solidFill>
                  <a:schemeClr val="accent3"/>
                </a:solidFill>
              </a:rPr>
              <a:t>kohaliku ettevõtluse </a:t>
            </a:r>
            <a:r>
              <a:rPr lang="et-EE" sz="2400" dirty="0" err="1">
                <a:solidFill>
                  <a:schemeClr val="accent3"/>
                </a:solidFill>
              </a:rPr>
              <a:t>elavdajana</a:t>
            </a:r>
            <a:r>
              <a:rPr lang="et-EE" sz="2400" dirty="0">
                <a:solidFill>
                  <a:schemeClr val="accent3"/>
                </a:solidFill>
              </a:rPr>
              <a:t> </a:t>
            </a:r>
            <a:r>
              <a:rPr lang="et-EE" sz="2400" dirty="0"/>
              <a:t>ning </a:t>
            </a:r>
            <a:r>
              <a:rPr lang="et-EE" sz="2400" dirty="0">
                <a:solidFill>
                  <a:schemeClr val="accent3"/>
                </a:solidFill>
              </a:rPr>
              <a:t>teenuste </a:t>
            </a:r>
            <a:r>
              <a:rPr lang="et-EE" sz="2400" dirty="0" err="1">
                <a:solidFill>
                  <a:schemeClr val="accent3"/>
                </a:solidFill>
              </a:rPr>
              <a:t>mitmekesistajana</a:t>
            </a:r>
            <a:r>
              <a:rPr lang="et-EE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48777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A914BE-513D-0BA9-CC9C-CDC6B1361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41B8CF-060A-7F86-2099-17B94A7D0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5192CEA-7B03-136E-7CF4-798922B2B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A3CD7A-0558-754B-4CC9-9CB2C938A0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CAE972-3FBF-4BD1-B86D-9565A2715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61F180-E262-9A65-DF8F-3B09B746E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8CE3B82-B2F6-7661-BA4F-54A0FF5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33EE9E-D412-34D7-CA1B-7705BEC4D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2073E3-3BCD-7F76-C2ED-CE0FDAFFF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EE" sz="4000" dirty="0">
                <a:solidFill>
                  <a:srgbClr val="FFFFFF"/>
                </a:solidFill>
              </a:rPr>
              <a:t>Uuringu tulemused</a:t>
            </a:r>
            <a:br>
              <a:rPr lang="en-EE" sz="4000" dirty="0">
                <a:solidFill>
                  <a:srgbClr val="FFFFFF"/>
                </a:solidFill>
              </a:rPr>
            </a:br>
            <a:r>
              <a:rPr lang="en-EE" sz="4000" dirty="0">
                <a:solidFill>
                  <a:srgbClr val="FFFFFF"/>
                </a:solidFill>
              </a:rPr>
              <a:t>lühidalt</a:t>
            </a:r>
            <a:br>
              <a:rPr lang="en-EE" sz="4000" dirty="0">
                <a:solidFill>
                  <a:srgbClr val="FFFFFF"/>
                </a:solidFill>
              </a:rPr>
            </a:br>
            <a:r>
              <a:rPr lang="en-EE" sz="4000" dirty="0">
                <a:solidFill>
                  <a:srgbClr val="FFFFFF"/>
                </a:solidFill>
              </a:rPr>
              <a:t>(2)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73A626-254A-F7D2-5C13-E2ABDBDBC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t-EE" sz="2400" dirty="0">
                <a:solidFill>
                  <a:schemeClr val="accent3"/>
                </a:solidFill>
              </a:rPr>
              <a:t>Keskkonna ja juhtimisega seotud hinnangud </a:t>
            </a:r>
            <a:r>
              <a:rPr lang="et-EE" sz="2400" dirty="0"/>
              <a:t>on samuti pigem positiivsed, kuid võrreldes teiste mõõtmetega </a:t>
            </a:r>
            <a:r>
              <a:rPr lang="et-EE" sz="2400" dirty="0">
                <a:solidFill>
                  <a:schemeClr val="accent3"/>
                </a:solidFill>
              </a:rPr>
              <a:t>tagasihoidlikumad</a:t>
            </a:r>
            <a:r>
              <a:rPr lang="et-EE" sz="2400" dirty="0"/>
              <a:t>.</a:t>
            </a:r>
          </a:p>
          <a:p>
            <a:endParaRPr lang="et-EE" sz="2400" dirty="0"/>
          </a:p>
          <a:p>
            <a:r>
              <a:rPr lang="et-EE" sz="2400" dirty="0"/>
              <a:t>Tuuakse esile </a:t>
            </a:r>
            <a:r>
              <a:rPr lang="et-EE" sz="2400" dirty="0">
                <a:solidFill>
                  <a:schemeClr val="accent3"/>
                </a:solidFill>
              </a:rPr>
              <a:t>vajadus arendada looduses liikumise taristut </a:t>
            </a:r>
            <a:r>
              <a:rPr lang="et-EE" sz="2400" dirty="0"/>
              <a:t>ning tasakaalustada külastuskoormust.</a:t>
            </a:r>
          </a:p>
          <a:p>
            <a:endParaRPr lang="et-EE" sz="2400" dirty="0"/>
          </a:p>
          <a:p>
            <a:r>
              <a:rPr lang="et-EE" sz="2400" dirty="0"/>
              <a:t>Oodatakse </a:t>
            </a:r>
            <a:r>
              <a:rPr lang="et-EE" sz="2400" dirty="0">
                <a:solidFill>
                  <a:schemeClr val="accent3"/>
                </a:solidFill>
              </a:rPr>
              <a:t>selgemat turismivaldkonna juhtimist, rohkem infot ja elanike suuremat kaasamist</a:t>
            </a:r>
            <a:r>
              <a:rPr lang="et-EE" sz="2400" dirty="0"/>
              <a:t>. </a:t>
            </a:r>
            <a:endParaRPr lang="en-EE" sz="2400" dirty="0"/>
          </a:p>
          <a:p>
            <a:endParaRPr lang="en-EE" sz="2400" dirty="0"/>
          </a:p>
        </p:txBody>
      </p:sp>
    </p:spTree>
    <p:extLst>
      <p:ext uri="{BB962C8B-B14F-4D97-AF65-F5344CB8AC3E}">
        <p14:creationId xmlns:p14="http://schemas.microsoft.com/office/powerpoint/2010/main" val="3515723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62E5EE-242B-69AB-2394-EC41B34F1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Tunnetuslik rahulolu turismiga</a:t>
            </a:r>
            <a:r>
              <a:rPr lang="en-US" sz="400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lt 15">
            <a:extLst>
              <a:ext uri="{FF2B5EF4-FFF2-40B4-BE49-F238E27FC236}">
                <a16:creationId xmlns:a16="http://schemas.microsoft.com/office/drawing/2014/main" id="{47A947AE-BFEA-8941-2803-13D9EA705F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6487" y="1966293"/>
            <a:ext cx="9839024" cy="4452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0594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DFBB0C-7BD7-347F-B3B3-8B7C57C5E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EE" sz="4000" dirty="0">
                <a:solidFill>
                  <a:srgbClr val="FFFFFF"/>
                </a:solidFill>
              </a:rPr>
              <a:t>Rahulolu kodukandis toimuvate sündmustega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718BC7-5C7F-C330-7419-9FC433510A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151185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3307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DCD21E-9B7F-E470-1CE9-512CD12A8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853737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</a:rPr>
              <a:t>T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urismi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majanduslik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mõõde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lt 9">
            <a:extLst>
              <a:ext uri="{FF2B5EF4-FFF2-40B4-BE49-F238E27FC236}">
                <a16:creationId xmlns:a16="http://schemas.microsoft.com/office/drawing/2014/main" id="{42EB514F-49B0-54BE-417A-CAF255E91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225" y="2436604"/>
            <a:ext cx="11327549" cy="3511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1524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5F314B-3C1F-37D6-D249-638C4B33D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t-EE" sz="4000" dirty="0">
                <a:solidFill>
                  <a:srgbClr val="FFFFFF"/>
                </a:solidFill>
              </a:rPr>
              <a:t>Peamised järeldused: majandus</a:t>
            </a:r>
            <a:endParaRPr lang="en-EE" sz="4000" dirty="0">
              <a:solidFill>
                <a:srgbClr val="FFFFFF"/>
              </a:solidFill>
            </a:endParaRP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D5D106C5-17B3-8E3A-8465-438BC5B17B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6503834"/>
              </p:ext>
            </p:extLst>
          </p:nvPr>
        </p:nvGraphicFramePr>
        <p:xfrm>
          <a:off x="4810259" y="649480"/>
          <a:ext cx="6555347" cy="5546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3481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A0AD56-3B76-C194-93E4-8476CE656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</a:rPr>
              <a:t>T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urismi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keskkonnamõõde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lt 14" descr="A graph with numbers and text&#10;&#10;AI-generated content may be incorrect.">
            <a:extLst>
              <a:ext uri="{FF2B5EF4-FFF2-40B4-BE49-F238E27FC236}">
                <a16:creationId xmlns:a16="http://schemas.microsoft.com/office/drawing/2014/main" id="{452E5CF8-D882-B777-04AF-5EC6716E7D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353" y="1966293"/>
            <a:ext cx="11271293" cy="4452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1918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DAF73B-69B5-E13A-A276-01F706C70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 err="1">
                <a:solidFill>
                  <a:srgbClr val="FFFFFF"/>
                </a:solidFill>
              </a:rPr>
              <a:t>Peamised</a:t>
            </a:r>
            <a:r>
              <a:rPr lang="en-GB" sz="4000" dirty="0">
                <a:solidFill>
                  <a:srgbClr val="FFFFFF"/>
                </a:solidFill>
              </a:rPr>
              <a:t> </a:t>
            </a:r>
            <a:r>
              <a:rPr lang="en-GB" sz="4000" dirty="0" err="1">
                <a:solidFill>
                  <a:srgbClr val="FFFFFF"/>
                </a:solidFill>
              </a:rPr>
              <a:t>järeldused</a:t>
            </a:r>
            <a:r>
              <a:rPr lang="en-GB" sz="4000" dirty="0">
                <a:solidFill>
                  <a:srgbClr val="FFFFFF"/>
                </a:solidFill>
              </a:rPr>
              <a:t>: </a:t>
            </a:r>
            <a:r>
              <a:rPr lang="en-GB" sz="4000" dirty="0" err="1">
                <a:solidFill>
                  <a:srgbClr val="FFFFFF"/>
                </a:solidFill>
              </a:rPr>
              <a:t>keskkond</a:t>
            </a:r>
            <a:r>
              <a:rPr lang="en-GB" sz="4000" dirty="0">
                <a:solidFill>
                  <a:srgbClr val="FFFFFF"/>
                </a:solidFill>
              </a:rPr>
              <a:t> </a:t>
            </a:r>
            <a:endParaRPr lang="en-EE" sz="4000" dirty="0">
              <a:solidFill>
                <a:srgbClr val="FFFFFF"/>
              </a:solidFill>
            </a:endParaRPr>
          </a:p>
        </p:txBody>
      </p:sp>
      <p:graphicFrame>
        <p:nvGraphicFramePr>
          <p:cNvPr id="39" name="Content Placeholder 2">
            <a:extLst>
              <a:ext uri="{FF2B5EF4-FFF2-40B4-BE49-F238E27FC236}">
                <a16:creationId xmlns:a16="http://schemas.microsoft.com/office/drawing/2014/main" id="{7009EFD2-A63D-09D2-8520-E5A67C23CA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34720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6849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59BBE5-3E5F-8D5B-7387-07AFB5843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Turismi sotsiaal-kultuuriline mõõde</a:t>
            </a:r>
          </a:p>
        </p:txBody>
      </p:sp>
      <p:pic>
        <p:nvPicPr>
          <p:cNvPr id="4" name="Pilt 11">
            <a:extLst>
              <a:ext uri="{FF2B5EF4-FFF2-40B4-BE49-F238E27FC236}">
                <a16:creationId xmlns:a16="http://schemas.microsoft.com/office/drawing/2014/main" id="{0F19E81D-3F34-FAB1-803C-CC59D7C189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9505" y="1966293"/>
            <a:ext cx="10992989" cy="4452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6923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04018-97B8-F185-5C52-8AE4BD2C3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 err="1">
                <a:solidFill>
                  <a:srgbClr val="FFFFFF"/>
                </a:solidFill>
              </a:rPr>
              <a:t>Peamised</a:t>
            </a:r>
            <a:r>
              <a:rPr lang="en-GB" sz="4000" dirty="0">
                <a:solidFill>
                  <a:srgbClr val="FFFFFF"/>
                </a:solidFill>
              </a:rPr>
              <a:t> </a:t>
            </a:r>
            <a:r>
              <a:rPr lang="en-GB" sz="4000" dirty="0" err="1">
                <a:solidFill>
                  <a:srgbClr val="FFFFFF"/>
                </a:solidFill>
              </a:rPr>
              <a:t>järeldused</a:t>
            </a:r>
            <a:r>
              <a:rPr lang="en-GB" sz="4000" dirty="0">
                <a:solidFill>
                  <a:srgbClr val="FFFFFF"/>
                </a:solidFill>
              </a:rPr>
              <a:t>: </a:t>
            </a:r>
            <a:r>
              <a:rPr lang="en-GB" sz="4000" dirty="0" err="1">
                <a:solidFill>
                  <a:srgbClr val="FFFFFF"/>
                </a:solidFill>
              </a:rPr>
              <a:t>kultuur</a:t>
            </a:r>
            <a:r>
              <a:rPr lang="en-GB" sz="4000" dirty="0">
                <a:solidFill>
                  <a:srgbClr val="FFFFFF"/>
                </a:solidFill>
              </a:rPr>
              <a:t> </a:t>
            </a:r>
            <a:r>
              <a:rPr lang="en-GB" sz="4000" dirty="0" err="1">
                <a:solidFill>
                  <a:srgbClr val="FFFFFF"/>
                </a:solidFill>
              </a:rPr>
              <a:t>ja</a:t>
            </a:r>
            <a:r>
              <a:rPr lang="en-GB" sz="4000" dirty="0">
                <a:solidFill>
                  <a:srgbClr val="FFFFFF"/>
                </a:solidFill>
              </a:rPr>
              <a:t> </a:t>
            </a:r>
            <a:r>
              <a:rPr lang="en-GB" sz="4000" dirty="0" err="1">
                <a:solidFill>
                  <a:srgbClr val="FFFFFF"/>
                </a:solidFill>
              </a:rPr>
              <a:t>elukorraldus</a:t>
            </a:r>
            <a:endParaRPr lang="en-EE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2BA014A-9300-101A-D934-0F6222B987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60848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2634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FBFCC3-9182-5D3D-3817-C77E58B99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Turismi institutsionaalne mõõde</a:t>
            </a:r>
          </a:p>
        </p:txBody>
      </p:sp>
      <p:pic>
        <p:nvPicPr>
          <p:cNvPr id="4" name="Pilt 12">
            <a:extLst>
              <a:ext uri="{FF2B5EF4-FFF2-40B4-BE49-F238E27FC236}">
                <a16:creationId xmlns:a16="http://schemas.microsoft.com/office/drawing/2014/main" id="{78629E00-B9E2-477E-4141-D675228459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9505" y="1966293"/>
            <a:ext cx="10992989" cy="4452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0198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CB522-A4CF-306E-11EC-6C5A4EFFB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EE" sz="4000">
                <a:solidFill>
                  <a:srgbClr val="FFFFFF"/>
                </a:solidFill>
              </a:rPr>
              <a:t>Peamised järeldused: turismi juhtimine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B3972-B746-148A-5E88-00D157BFF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676891" cy="5546047"/>
          </a:xfrm>
        </p:spPr>
        <p:txBody>
          <a:bodyPr anchor="ctr">
            <a:normAutofit/>
          </a:bodyPr>
          <a:lstStyle/>
          <a:p>
            <a:r>
              <a:rPr lang="en-GB" sz="2200" dirty="0" err="1">
                <a:solidFill>
                  <a:schemeClr val="accent3"/>
                </a:solidFill>
              </a:rPr>
              <a:t>Toetus</a:t>
            </a:r>
            <a:r>
              <a:rPr lang="en-GB" sz="2200" dirty="0">
                <a:solidFill>
                  <a:schemeClr val="accent3"/>
                </a:solidFill>
              </a:rPr>
              <a:t> </a:t>
            </a:r>
            <a:r>
              <a:rPr lang="en-GB" sz="2200" dirty="0" err="1">
                <a:solidFill>
                  <a:schemeClr val="accent3"/>
                </a:solidFill>
              </a:rPr>
              <a:t>turismile</a:t>
            </a:r>
            <a:r>
              <a:rPr lang="en-GB" sz="2200" dirty="0">
                <a:solidFill>
                  <a:schemeClr val="accent3"/>
                </a:solidFill>
              </a:rPr>
              <a:t> on </a:t>
            </a:r>
            <a:r>
              <a:rPr lang="en-GB" sz="2200" dirty="0" err="1">
                <a:solidFill>
                  <a:schemeClr val="accent3"/>
                </a:solidFill>
              </a:rPr>
              <a:t>tugev</a:t>
            </a:r>
            <a:r>
              <a:rPr lang="en-GB" sz="2200" dirty="0"/>
              <a:t>, </a:t>
            </a:r>
            <a:r>
              <a:rPr lang="en-GB" sz="2200" dirty="0" err="1"/>
              <a:t>samas</a:t>
            </a:r>
            <a:r>
              <a:rPr lang="en-GB" sz="2200" dirty="0"/>
              <a:t> </a:t>
            </a:r>
            <a:r>
              <a:rPr lang="en-GB" sz="2200" dirty="0" err="1"/>
              <a:t>omavalitsuse</a:t>
            </a:r>
            <a:r>
              <a:rPr lang="en-GB" sz="2200" dirty="0"/>
              <a:t> </a:t>
            </a:r>
            <a:r>
              <a:rPr lang="en-GB" sz="2200" dirty="0" err="1"/>
              <a:t>toetust</a:t>
            </a:r>
            <a:r>
              <a:rPr lang="en-GB" sz="2200" dirty="0"/>
              <a:t> </a:t>
            </a:r>
            <a:r>
              <a:rPr lang="en-GB" sz="2200" dirty="0" err="1"/>
              <a:t>tajutakse</a:t>
            </a:r>
            <a:r>
              <a:rPr lang="en-GB" sz="2200" dirty="0"/>
              <a:t> </a:t>
            </a:r>
            <a:r>
              <a:rPr lang="en-GB" sz="2200" dirty="0" err="1"/>
              <a:t>eri</a:t>
            </a:r>
            <a:r>
              <a:rPr lang="en-GB" sz="2200" dirty="0"/>
              <a:t> </a:t>
            </a:r>
            <a:r>
              <a:rPr lang="en-GB" sz="2200" dirty="0" err="1"/>
              <a:t>piirkondades</a:t>
            </a:r>
            <a:r>
              <a:rPr lang="en-GB" sz="2200" dirty="0"/>
              <a:t> </a:t>
            </a:r>
            <a:r>
              <a:rPr lang="en-GB" sz="2200" dirty="0" err="1"/>
              <a:t>erinevalt</a:t>
            </a:r>
            <a:r>
              <a:rPr lang="en-GB" sz="2200" dirty="0"/>
              <a:t>.</a:t>
            </a:r>
          </a:p>
          <a:p>
            <a:r>
              <a:rPr lang="en-GB" sz="2200" dirty="0" err="1">
                <a:solidFill>
                  <a:schemeClr val="accent3"/>
                </a:solidFill>
              </a:rPr>
              <a:t>Potentsiaal</a:t>
            </a:r>
            <a:r>
              <a:rPr lang="en-GB" sz="2200" dirty="0">
                <a:solidFill>
                  <a:schemeClr val="accent3"/>
                </a:solidFill>
              </a:rPr>
              <a:t> </a:t>
            </a:r>
            <a:r>
              <a:rPr lang="en-GB" sz="2200" dirty="0" err="1">
                <a:solidFill>
                  <a:schemeClr val="accent3"/>
                </a:solidFill>
              </a:rPr>
              <a:t>koostööks</a:t>
            </a:r>
            <a:r>
              <a:rPr lang="en-GB" sz="2200" dirty="0">
                <a:solidFill>
                  <a:schemeClr val="accent3"/>
                </a:solidFill>
              </a:rPr>
              <a:t> </a:t>
            </a:r>
            <a:r>
              <a:rPr lang="en-GB" sz="2200" dirty="0"/>
              <a:t>(</a:t>
            </a:r>
            <a:r>
              <a:rPr lang="en-GB" sz="2200" dirty="0" err="1"/>
              <a:t>ettevõtjad</a:t>
            </a:r>
            <a:r>
              <a:rPr lang="en-GB" sz="2200" dirty="0"/>
              <a:t>, </a:t>
            </a:r>
            <a:r>
              <a:rPr lang="en-GB" sz="2200" dirty="0" err="1"/>
              <a:t>kogukonnad</a:t>
            </a:r>
            <a:r>
              <a:rPr lang="en-GB" sz="2200" dirty="0"/>
              <a:t>) </a:t>
            </a:r>
            <a:br>
              <a:rPr lang="en-GB" sz="2200" dirty="0"/>
            </a:br>
            <a:r>
              <a:rPr lang="en-GB" sz="2200" dirty="0" err="1"/>
              <a:t>ei</a:t>
            </a:r>
            <a:r>
              <a:rPr lang="en-GB" sz="2200" dirty="0"/>
              <a:t> ole </a:t>
            </a:r>
            <a:r>
              <a:rPr lang="en-GB" sz="2200" dirty="0" err="1"/>
              <a:t>veel</a:t>
            </a:r>
            <a:r>
              <a:rPr lang="en-GB" sz="2200" dirty="0"/>
              <a:t> </a:t>
            </a:r>
            <a:r>
              <a:rPr lang="en-GB" sz="2200" dirty="0" err="1"/>
              <a:t>täielikult</a:t>
            </a:r>
            <a:r>
              <a:rPr lang="en-GB" sz="2200" dirty="0"/>
              <a:t> </a:t>
            </a:r>
            <a:r>
              <a:rPr lang="en-GB" sz="2200" dirty="0" err="1"/>
              <a:t>kasutatud</a:t>
            </a:r>
            <a:r>
              <a:rPr lang="en-GB" sz="2200" dirty="0"/>
              <a:t>.</a:t>
            </a:r>
          </a:p>
          <a:p>
            <a:r>
              <a:rPr lang="en-GB" sz="2200" dirty="0"/>
              <a:t>Osa </a:t>
            </a:r>
            <a:r>
              <a:rPr lang="en-GB" sz="2200" dirty="0" err="1"/>
              <a:t>elanikest</a:t>
            </a:r>
            <a:r>
              <a:rPr lang="en-GB" sz="2200" dirty="0"/>
              <a:t> </a:t>
            </a:r>
            <a:r>
              <a:rPr lang="en-GB" sz="2200" dirty="0" err="1">
                <a:solidFill>
                  <a:schemeClr val="accent3"/>
                </a:solidFill>
              </a:rPr>
              <a:t>ei</a:t>
            </a:r>
            <a:r>
              <a:rPr lang="en-GB" sz="2200" dirty="0">
                <a:solidFill>
                  <a:schemeClr val="accent3"/>
                </a:solidFill>
              </a:rPr>
              <a:t> </a:t>
            </a:r>
            <a:r>
              <a:rPr lang="en-GB" sz="2200" dirty="0" err="1">
                <a:solidFill>
                  <a:schemeClr val="accent3"/>
                </a:solidFill>
              </a:rPr>
              <a:t>tunne</a:t>
            </a:r>
            <a:r>
              <a:rPr lang="en-GB" sz="2200" dirty="0">
                <a:solidFill>
                  <a:schemeClr val="accent3"/>
                </a:solidFill>
              </a:rPr>
              <a:t> end </a:t>
            </a:r>
            <a:r>
              <a:rPr lang="en-GB" sz="2200" dirty="0" err="1">
                <a:solidFill>
                  <a:schemeClr val="accent3"/>
                </a:solidFill>
              </a:rPr>
              <a:t>otsustusprotsessides</a:t>
            </a:r>
            <a:r>
              <a:rPr lang="en-GB" sz="2200" dirty="0">
                <a:solidFill>
                  <a:schemeClr val="accent3"/>
                </a:solidFill>
              </a:rPr>
              <a:t> </a:t>
            </a:r>
            <a:r>
              <a:rPr lang="en-GB" sz="2200" dirty="0" err="1">
                <a:solidFill>
                  <a:schemeClr val="accent3"/>
                </a:solidFill>
              </a:rPr>
              <a:t>kaasatuna</a:t>
            </a:r>
            <a:r>
              <a:rPr lang="en-GB" sz="2200" dirty="0"/>
              <a:t> </a:t>
            </a:r>
            <a:r>
              <a:rPr lang="en-GB" sz="2200" dirty="0" err="1"/>
              <a:t>ega</a:t>
            </a:r>
            <a:r>
              <a:rPr lang="en-GB" sz="2200" dirty="0"/>
              <a:t> tea, </a:t>
            </a:r>
            <a:r>
              <a:rPr lang="en-GB" sz="2200" dirty="0" err="1"/>
              <a:t>kuidas</a:t>
            </a:r>
            <a:r>
              <a:rPr lang="en-GB" sz="2200" dirty="0"/>
              <a:t> </a:t>
            </a:r>
            <a:r>
              <a:rPr lang="en-GB" sz="2200" dirty="0" err="1"/>
              <a:t>oma</a:t>
            </a:r>
            <a:r>
              <a:rPr lang="en-GB" sz="2200" dirty="0"/>
              <a:t> </a:t>
            </a:r>
            <a:r>
              <a:rPr lang="en-GB" sz="2200" dirty="0" err="1"/>
              <a:t>arvamust</a:t>
            </a:r>
            <a:r>
              <a:rPr lang="en-GB" sz="2200" dirty="0"/>
              <a:t> </a:t>
            </a:r>
            <a:r>
              <a:rPr lang="en-GB" sz="2200" dirty="0" err="1"/>
              <a:t>avaldada</a:t>
            </a:r>
            <a:r>
              <a:rPr lang="en-GB" sz="2200" dirty="0"/>
              <a:t>.</a:t>
            </a:r>
          </a:p>
          <a:p>
            <a:r>
              <a:rPr lang="en-GB" sz="2200" dirty="0"/>
              <a:t>Info </a:t>
            </a:r>
            <a:r>
              <a:rPr lang="en-GB" sz="2200" dirty="0" err="1">
                <a:solidFill>
                  <a:schemeClr val="accent3"/>
                </a:solidFill>
              </a:rPr>
              <a:t>turismiarenduste</a:t>
            </a:r>
            <a:r>
              <a:rPr lang="en-GB" sz="2200" dirty="0">
                <a:solidFill>
                  <a:schemeClr val="accent3"/>
                </a:solidFill>
              </a:rPr>
              <a:t> </a:t>
            </a:r>
            <a:r>
              <a:rPr lang="en-GB" sz="2200" dirty="0" err="1">
                <a:solidFill>
                  <a:schemeClr val="accent3"/>
                </a:solidFill>
              </a:rPr>
              <a:t>ja</a:t>
            </a:r>
            <a:r>
              <a:rPr lang="en-GB" sz="2200" dirty="0">
                <a:solidFill>
                  <a:schemeClr val="accent3"/>
                </a:solidFill>
              </a:rPr>
              <a:t> </a:t>
            </a:r>
            <a:r>
              <a:rPr lang="en-GB" sz="2200" dirty="0" err="1">
                <a:solidFill>
                  <a:schemeClr val="accent3"/>
                </a:solidFill>
              </a:rPr>
              <a:t>planeeritavate</a:t>
            </a:r>
            <a:r>
              <a:rPr lang="en-GB" sz="2200" dirty="0">
                <a:solidFill>
                  <a:schemeClr val="accent3"/>
                </a:solidFill>
              </a:rPr>
              <a:t> </a:t>
            </a:r>
            <a:r>
              <a:rPr lang="en-GB" sz="2200" dirty="0" err="1">
                <a:solidFill>
                  <a:schemeClr val="accent3"/>
                </a:solidFill>
              </a:rPr>
              <a:t>muudatuste</a:t>
            </a:r>
            <a:r>
              <a:rPr lang="en-GB" sz="2200" dirty="0">
                <a:solidFill>
                  <a:schemeClr val="accent3"/>
                </a:solidFill>
              </a:rPr>
              <a:t> </a:t>
            </a:r>
            <a:r>
              <a:rPr lang="en-GB" sz="2200" dirty="0" err="1"/>
              <a:t>kohta</a:t>
            </a:r>
            <a:r>
              <a:rPr lang="en-GB" sz="2200" dirty="0"/>
              <a:t> </a:t>
            </a:r>
            <a:r>
              <a:rPr lang="en-GB" sz="2200" dirty="0" err="1"/>
              <a:t>ei</a:t>
            </a:r>
            <a:r>
              <a:rPr lang="en-GB" sz="2200" dirty="0"/>
              <a:t> </a:t>
            </a:r>
            <a:r>
              <a:rPr lang="en-GB" sz="2200" dirty="0" err="1"/>
              <a:t>liigu</a:t>
            </a:r>
            <a:r>
              <a:rPr lang="en-GB" sz="2200" dirty="0"/>
              <a:t> </a:t>
            </a:r>
            <a:r>
              <a:rPr lang="en-GB" sz="2200" dirty="0" err="1"/>
              <a:t>piisavalt</a:t>
            </a:r>
            <a:r>
              <a:rPr lang="en-GB" sz="2200" dirty="0"/>
              <a:t> </a:t>
            </a:r>
            <a:r>
              <a:rPr lang="en-GB" sz="2200" dirty="0" err="1"/>
              <a:t>järjepidevalt</a:t>
            </a:r>
            <a:r>
              <a:rPr lang="en-GB" sz="2200" dirty="0"/>
              <a:t>.</a:t>
            </a:r>
          </a:p>
          <a:p>
            <a:r>
              <a:rPr lang="en-GB" sz="2200" dirty="0" err="1"/>
              <a:t>Elanikel</a:t>
            </a:r>
            <a:r>
              <a:rPr lang="en-GB" sz="2200" dirty="0"/>
              <a:t> </a:t>
            </a:r>
            <a:r>
              <a:rPr lang="en-GB" sz="2200" dirty="0" err="1">
                <a:solidFill>
                  <a:schemeClr val="accent3"/>
                </a:solidFill>
              </a:rPr>
              <a:t>puudub</a:t>
            </a:r>
            <a:r>
              <a:rPr lang="en-GB" sz="2200" dirty="0">
                <a:solidFill>
                  <a:schemeClr val="accent3"/>
                </a:solidFill>
              </a:rPr>
              <a:t> </a:t>
            </a:r>
            <a:r>
              <a:rPr lang="en-GB" sz="2200" dirty="0" err="1">
                <a:solidFill>
                  <a:schemeClr val="accent3"/>
                </a:solidFill>
              </a:rPr>
              <a:t>selgus</a:t>
            </a:r>
            <a:r>
              <a:rPr lang="en-GB" sz="2200" dirty="0"/>
              <a:t>, kas </a:t>
            </a:r>
            <a:r>
              <a:rPr lang="en-GB" sz="2200" dirty="0" err="1"/>
              <a:t>turismi</a:t>
            </a:r>
            <a:r>
              <a:rPr lang="en-GB" sz="2200" dirty="0"/>
              <a:t> </a:t>
            </a:r>
            <a:r>
              <a:rPr lang="en-GB" sz="2200" dirty="0" err="1"/>
              <a:t>arendamisel</a:t>
            </a:r>
            <a:r>
              <a:rPr lang="en-GB" sz="2200" dirty="0"/>
              <a:t> </a:t>
            </a:r>
            <a:r>
              <a:rPr lang="en-GB" sz="2200" dirty="0" err="1"/>
              <a:t>hoitakse</a:t>
            </a:r>
            <a:r>
              <a:rPr lang="en-GB" sz="2200" dirty="0"/>
              <a:t> </a:t>
            </a:r>
            <a:r>
              <a:rPr lang="en-GB" sz="2200" dirty="0" err="1"/>
              <a:t>tasakaalu</a:t>
            </a:r>
            <a:r>
              <a:rPr lang="en-GB" sz="2200" dirty="0"/>
              <a:t> </a:t>
            </a:r>
            <a:r>
              <a:rPr lang="en-GB" sz="2200" dirty="0" err="1"/>
              <a:t>kohalike</a:t>
            </a:r>
            <a:r>
              <a:rPr lang="en-GB" sz="2200" dirty="0"/>
              <a:t> </a:t>
            </a:r>
            <a:r>
              <a:rPr lang="en-GB" sz="2200" dirty="0" err="1"/>
              <a:t>vajaduste</a:t>
            </a:r>
            <a:r>
              <a:rPr lang="en-GB" sz="2200" dirty="0"/>
              <a:t>, </a:t>
            </a:r>
            <a:r>
              <a:rPr lang="en-GB" sz="2200" dirty="0" err="1"/>
              <a:t>keskkonna</a:t>
            </a:r>
            <a:r>
              <a:rPr lang="en-GB" sz="2200" dirty="0"/>
              <a:t> </a:t>
            </a:r>
            <a:br>
              <a:rPr lang="en-GB" sz="2200" dirty="0"/>
            </a:br>
            <a:r>
              <a:rPr lang="en-GB" sz="2200" dirty="0" err="1"/>
              <a:t>ja</a:t>
            </a:r>
            <a:r>
              <a:rPr lang="en-GB" sz="2200" dirty="0"/>
              <a:t> </a:t>
            </a:r>
            <a:r>
              <a:rPr lang="en-GB" sz="2200" dirty="0" err="1"/>
              <a:t>majandusliku</a:t>
            </a:r>
            <a:r>
              <a:rPr lang="en-GB" sz="2200" dirty="0"/>
              <a:t> </a:t>
            </a:r>
            <a:r>
              <a:rPr lang="en-GB" sz="2200" dirty="0" err="1"/>
              <a:t>kasu</a:t>
            </a:r>
            <a:r>
              <a:rPr lang="en-GB" sz="2200" dirty="0"/>
              <a:t> </a:t>
            </a:r>
            <a:r>
              <a:rPr lang="en-GB" sz="2200" dirty="0" err="1"/>
              <a:t>vahel</a:t>
            </a:r>
            <a:r>
              <a:rPr lang="en-GB" sz="2200" dirty="0"/>
              <a:t>.</a:t>
            </a:r>
            <a:endParaRPr lang="en-EE" sz="2200" dirty="0"/>
          </a:p>
        </p:txBody>
      </p:sp>
    </p:spTree>
    <p:extLst>
      <p:ext uri="{BB962C8B-B14F-4D97-AF65-F5344CB8AC3E}">
        <p14:creationId xmlns:p14="http://schemas.microsoft.com/office/powerpoint/2010/main" val="1161460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6876E7-D41A-EDB9-EEC1-B05EE5D67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EE" sz="4000" dirty="0">
                <a:solidFill>
                  <a:srgbClr val="FFFFFF"/>
                </a:solidFill>
              </a:rPr>
              <a:t>Ettepanekud uuringu autoritelt</a:t>
            </a:r>
            <a:br>
              <a:rPr lang="en-EE" sz="4000" dirty="0">
                <a:solidFill>
                  <a:srgbClr val="FFFFFF"/>
                </a:solidFill>
              </a:rPr>
            </a:br>
            <a:r>
              <a:rPr lang="en-EE" sz="4000" dirty="0">
                <a:solidFill>
                  <a:srgbClr val="FFFFFF"/>
                </a:solidFill>
              </a:rPr>
              <a:t>(1)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C4C772A-92D5-E5E6-D010-73F0529983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89815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4266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966207-FF11-7B7A-38F4-1B52A3B4A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5C3D40-AF9F-784C-8472-9465562C2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EE" sz="4000" dirty="0">
                <a:solidFill>
                  <a:srgbClr val="FFFFFF"/>
                </a:solidFill>
              </a:rPr>
              <a:t>Ettepanekud uuringu </a:t>
            </a:r>
            <a:br>
              <a:rPr lang="en-EE" sz="4000" dirty="0">
                <a:solidFill>
                  <a:srgbClr val="FFFFFF"/>
                </a:solidFill>
              </a:rPr>
            </a:br>
            <a:r>
              <a:rPr lang="en-EE" sz="4000" dirty="0">
                <a:solidFill>
                  <a:srgbClr val="FFFFFF"/>
                </a:solidFill>
              </a:rPr>
              <a:t>autoritelt</a:t>
            </a:r>
            <a:br>
              <a:rPr lang="en-EE" sz="4000" dirty="0">
                <a:solidFill>
                  <a:srgbClr val="FFFFFF"/>
                </a:solidFill>
              </a:rPr>
            </a:br>
            <a:r>
              <a:rPr lang="en-EE" sz="4000" dirty="0">
                <a:solidFill>
                  <a:srgbClr val="FFFFFF"/>
                </a:solidFill>
              </a:rPr>
              <a:t>(2)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B3B9F45-CC80-20B7-D944-B69B5A3DDD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695883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933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960</Words>
  <Application>Microsoft Macintosh PowerPoint</Application>
  <PresentationFormat>Widescreen</PresentationFormat>
  <Paragraphs>150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Office Theme</vt:lpstr>
      <vt:lpstr>Kesk-Eesti turismipiirkonna  elanike rahulolu turismiga </vt:lpstr>
      <vt:lpstr>Miks uurida elanike rahulolu turismiga?</vt:lpstr>
      <vt:lpstr> Kesk‑Eesti turismipiirkonna elanike  uuring</vt:lpstr>
      <vt:lpstr>Valimi ja üldkogumi jaotuste kooskõla</vt:lpstr>
      <vt:lpstr>Uuringus osalenute profiil</vt:lpstr>
      <vt:lpstr>Uuringu metoodika</vt:lpstr>
      <vt:lpstr>Küsimustiku ülesehitus</vt:lpstr>
      <vt:lpstr>Uuringu tulemused lühidalt (1)</vt:lpstr>
      <vt:lpstr>Uuringu tulemused lühidalt (2)</vt:lpstr>
      <vt:lpstr>Tunnetuslik rahulolu turismiga </vt:lpstr>
      <vt:lpstr>Rahulolu kodukandis toimuvate sündmustega</vt:lpstr>
      <vt:lpstr>Turismi majanduslik mõõde</vt:lpstr>
      <vt:lpstr>Peamised järeldused: majandus</vt:lpstr>
      <vt:lpstr>Turismi keskkonnamõõde</vt:lpstr>
      <vt:lpstr>Peamised järeldused: keskkond </vt:lpstr>
      <vt:lpstr>Turismi sotsiaal-kultuuriline mõõde</vt:lpstr>
      <vt:lpstr>Peamised järeldused: kultuur ja elukorraldus</vt:lpstr>
      <vt:lpstr>Turismi institutsionaalne mõõde</vt:lpstr>
      <vt:lpstr>Peamised järeldused: turismi juhtimine</vt:lpstr>
      <vt:lpstr>Ettepanekud uuringu autoritelt (1)</vt:lpstr>
      <vt:lpstr>Ettepanekud uuringu  autoritelt (2)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Külli Eller</dc:creator>
  <cp:lastModifiedBy>Külli Eller</cp:lastModifiedBy>
  <cp:revision>7</cp:revision>
  <dcterms:created xsi:type="dcterms:W3CDTF">2026-03-02T13:00:55Z</dcterms:created>
  <dcterms:modified xsi:type="dcterms:W3CDTF">2026-03-02T16:37:02Z</dcterms:modified>
</cp:coreProperties>
</file>